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7" r:id="rId2"/>
  </p:sldMasterIdLst>
  <p:notesMasterIdLst>
    <p:notesMasterId r:id="rId11"/>
  </p:notesMasterIdLst>
  <p:sldIdLst>
    <p:sldId id="271" r:id="rId3"/>
    <p:sldId id="274" r:id="rId4"/>
    <p:sldId id="272" r:id="rId5"/>
    <p:sldId id="273" r:id="rId6"/>
    <p:sldId id="275" r:id="rId7"/>
    <p:sldId id="276" r:id="rId8"/>
    <p:sldId id="280" r:id="rId9"/>
    <p:sldId id="278" r:id="rId10"/>
  </p:sldIdLst>
  <p:sldSz cx="12190413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0B16"/>
    <a:srgbClr val="E30613"/>
    <a:srgbClr val="FA323C"/>
    <a:srgbClr val="FA3270"/>
    <a:srgbClr val="598BFB"/>
    <a:srgbClr val="FA3258"/>
    <a:srgbClr val="5978FB"/>
    <a:srgbClr val="5965FB"/>
    <a:srgbClr val="1525F9"/>
    <a:srgbClr val="0615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28" autoAdjust="0"/>
    <p:restoredTop sz="95466" autoAdjust="0"/>
  </p:normalViewPr>
  <p:slideViewPr>
    <p:cSldViewPr>
      <p:cViewPr varScale="1">
        <p:scale>
          <a:sx n="109" d="100"/>
          <a:sy n="109" d="100"/>
        </p:scale>
        <p:origin x="564" y="10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rgbClr val="B76FFB"/>
              </a:solidFill>
            </c:spPr>
            <c:extLst>
              <c:ext xmlns:c16="http://schemas.microsoft.com/office/drawing/2014/chart" uri="{C3380CC4-5D6E-409C-BE32-E72D297353CC}">
                <c16:uniqueId val="{00000005-62CF-41AE-A01F-A0D11D9A5E12}"/>
              </c:ext>
            </c:extLst>
          </c:dPt>
          <c:dPt>
            <c:idx val="1"/>
            <c:bubble3D val="0"/>
            <c:spPr>
              <a:solidFill>
                <a:srgbClr val="6FFBB7"/>
              </a:solidFill>
            </c:spPr>
            <c:extLst>
              <c:ext xmlns:c16="http://schemas.microsoft.com/office/drawing/2014/chart" uri="{C3380CC4-5D6E-409C-BE32-E72D297353CC}">
                <c16:uniqueId val="{00000002-62CF-41AE-A01F-A0D11D9A5E12}"/>
              </c:ext>
            </c:extLst>
          </c:dPt>
          <c:dPt>
            <c:idx val="2"/>
            <c:bubble3D val="0"/>
            <c:spPr>
              <a:solidFill>
                <a:srgbClr val="FBB76F"/>
              </a:solidFill>
            </c:spPr>
            <c:extLst>
              <c:ext xmlns:c16="http://schemas.microsoft.com/office/drawing/2014/chart" uri="{C3380CC4-5D6E-409C-BE32-E72D297353CC}">
                <c16:uniqueId val="{00000003-62CF-41AE-A01F-A0D11D9A5E12}"/>
              </c:ext>
            </c:extLst>
          </c:dPt>
          <c:cat>
            <c:strRef>
              <c:f>Sheet1!$A$2:$A$7</c:f>
              <c:strCache>
                <c:ptCount val="3"/>
                <c:pt idx="0">
                  <c:v>1 кв.</c:v>
                </c:pt>
                <c:pt idx="1">
                  <c:v>2 кв.</c:v>
                </c:pt>
                <c:pt idx="2">
                  <c:v>3 кв.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3"/>
                <c:pt idx="0">
                  <c:v>6</c:v>
                </c:pt>
                <c:pt idx="1">
                  <c:v>3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2CF-41AE-A01F-A0D11D9A5E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76"/>
        <c:holeSize val="49"/>
      </c:doughnutChart>
      <c:spPr>
        <a:noFill/>
        <a:ln>
          <a:noFill/>
        </a:ln>
        <a:effectLst/>
      </c:spPr>
    </c:plotArea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lang="ru-RU" noProof="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E084B2-E159-4B92-AD87-4EAFDA7065E6}" type="datetimeFigureOut">
              <a:rPr lang="ru-RU" smtClean="0"/>
              <a:pPr/>
              <a:t>25.03.2024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31E1E7-9C30-4441-9CB2-1599E8AF77C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>
                <a:solidFill>
                  <a:srgbClr val="9BBB59"/>
                </a:solidFill>
                <a:latin typeface="Neris Thin" pitchFamily="2" charset="0"/>
                <a:ea typeface="Roboto Thin" panose="02000000000000000000" pitchFamily="2" charset="0"/>
                <a:cs typeface="Roboto Thin" panose="02000000000000000000" pitchFamily="2" charset="0"/>
              </a:rPr>
              <a:t>Доступен 24/7, что позволяет проводить экскурсии в любое удобное время.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/>
              <a:t>Более экономичен в плане стоимости проведения экскурсий, поскольку не требует оплаты за услуги человека-гида.</a:t>
            </a:r>
          </a:p>
          <a:p>
            <a:r>
              <a:rPr lang="ru-RU" sz="1200" dirty="0"/>
              <a:t>Широкий спектр возможностей, таких как визуальные и интерактивные элементы( которые недоступны при использовании только </a:t>
            </a:r>
            <a:r>
              <a:rPr lang="ru-RU" sz="1200" dirty="0" err="1"/>
              <a:t>аудиогида</a:t>
            </a:r>
            <a:r>
              <a:rPr lang="ru-RU" sz="1200" dirty="0"/>
              <a:t>).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dirty="0">
              <a:solidFill>
                <a:srgbClr val="FFFFFF"/>
              </a:solidFill>
              <a:latin typeface="Neris Thin" pitchFamily="2" charset="0"/>
              <a:ea typeface="Roboto Thin" panose="02000000000000000000" pitchFamily="2" charset="0"/>
              <a:cs typeface="Roboto Thin" panose="02000000000000000000" pitchFamily="2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31E1E7-9C30-4441-9CB2-1599E8AF77C6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284" y="2130432"/>
            <a:ext cx="10361851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565" y="3886200"/>
            <a:ext cx="8533289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2ABC1-4E57-409F-8900-263EA68F023C}" type="datetimeFigureOut">
              <a:rPr lang="ru-RU" smtClean="0"/>
              <a:pPr/>
              <a:t>25.03.2024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54410-67BD-4B71-8DA0-4C7056137B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2ABC1-4E57-409F-8900-263EA68F023C}" type="datetimeFigureOut">
              <a:rPr lang="ru-RU" smtClean="0"/>
              <a:pPr/>
              <a:t>25.03.2024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54410-67BD-4B71-8DA0-4C7056137B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8049" y="274639"/>
            <a:ext cx="2742843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524" y="274639"/>
            <a:ext cx="8025355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2ABC1-4E57-409F-8900-263EA68F023C}" type="datetimeFigureOut">
              <a:rPr lang="ru-RU" smtClean="0"/>
              <a:pPr/>
              <a:t>25.03.2024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54410-67BD-4B71-8DA0-4C7056137B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Рисунок 9">
            <a:extLst>
              <a:ext uri="{FF2B5EF4-FFF2-40B4-BE49-F238E27FC236}">
                <a16:creationId xmlns:a16="http://schemas.microsoft.com/office/drawing/2014/main" id="{6E4F9205-95D9-B14C-8204-AAF09BFBF34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19831"/>
            <a:ext cx="12190412" cy="3409170"/>
          </a:xfrm>
          <a:custGeom>
            <a:avLst/>
            <a:gdLst>
              <a:gd name="connsiteX0" fmla="*/ 0 w 12191999"/>
              <a:gd name="connsiteY0" fmla="*/ 0 h 3409170"/>
              <a:gd name="connsiteX1" fmla="*/ 12191999 w 12191999"/>
              <a:gd name="connsiteY1" fmla="*/ 0 h 3409170"/>
              <a:gd name="connsiteX2" fmla="*/ 12191999 w 12191999"/>
              <a:gd name="connsiteY2" fmla="*/ 3409170 h 3409170"/>
              <a:gd name="connsiteX3" fmla="*/ 0 w 12191999"/>
              <a:gd name="connsiteY3" fmla="*/ 3409170 h 340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999" h="3409170">
                <a:moveTo>
                  <a:pt x="0" y="0"/>
                </a:moveTo>
                <a:lnTo>
                  <a:pt x="12191999" y="0"/>
                </a:lnTo>
                <a:lnTo>
                  <a:pt x="12191999" y="3409170"/>
                </a:lnTo>
                <a:lnTo>
                  <a:pt x="0" y="340917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20141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Рисунок 9">
            <a:extLst>
              <a:ext uri="{FF2B5EF4-FFF2-40B4-BE49-F238E27FC236}">
                <a16:creationId xmlns:a16="http://schemas.microsoft.com/office/drawing/2014/main" id="{403F8FF1-08E8-DC45-B301-B655340C716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742385" y="3619891"/>
            <a:ext cx="3528144" cy="3528602"/>
          </a:xfrm>
          <a:custGeom>
            <a:avLst/>
            <a:gdLst>
              <a:gd name="connsiteX0" fmla="*/ 1764302 w 3528603"/>
              <a:gd name="connsiteY0" fmla="*/ 0 h 3528602"/>
              <a:gd name="connsiteX1" fmla="*/ 2090175 w 3528603"/>
              <a:gd name="connsiteY1" fmla="*/ 134981 h 3528602"/>
              <a:gd name="connsiteX2" fmla="*/ 3393623 w 3528603"/>
              <a:gd name="connsiteY2" fmla="*/ 1438429 h 3528602"/>
              <a:gd name="connsiteX3" fmla="*/ 3393623 w 3528603"/>
              <a:gd name="connsiteY3" fmla="*/ 2090174 h 3528602"/>
              <a:gd name="connsiteX4" fmla="*/ 2090175 w 3528603"/>
              <a:gd name="connsiteY4" fmla="*/ 3393622 h 3528602"/>
              <a:gd name="connsiteX5" fmla="*/ 1438430 w 3528603"/>
              <a:gd name="connsiteY5" fmla="*/ 3393622 h 3528602"/>
              <a:gd name="connsiteX6" fmla="*/ 134982 w 3528603"/>
              <a:gd name="connsiteY6" fmla="*/ 2090174 h 3528602"/>
              <a:gd name="connsiteX7" fmla="*/ 134982 w 3528603"/>
              <a:gd name="connsiteY7" fmla="*/ 1438429 h 3528602"/>
              <a:gd name="connsiteX8" fmla="*/ 1438430 w 3528603"/>
              <a:gd name="connsiteY8" fmla="*/ 134981 h 3528602"/>
              <a:gd name="connsiteX9" fmla="*/ 1764302 w 3528603"/>
              <a:gd name="connsiteY9" fmla="*/ 0 h 352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528603" h="3528602">
                <a:moveTo>
                  <a:pt x="1764302" y="0"/>
                </a:moveTo>
                <a:cubicBezTo>
                  <a:pt x="1882245" y="0"/>
                  <a:pt x="2000187" y="44994"/>
                  <a:pt x="2090175" y="134981"/>
                </a:cubicBezTo>
                <a:lnTo>
                  <a:pt x="3393623" y="1438429"/>
                </a:lnTo>
                <a:cubicBezTo>
                  <a:pt x="3573597" y="1618403"/>
                  <a:pt x="3573597" y="1910199"/>
                  <a:pt x="3393623" y="2090174"/>
                </a:cubicBezTo>
                <a:lnTo>
                  <a:pt x="2090175" y="3393622"/>
                </a:lnTo>
                <a:cubicBezTo>
                  <a:pt x="1910200" y="3573596"/>
                  <a:pt x="1618404" y="3573596"/>
                  <a:pt x="1438430" y="3393622"/>
                </a:cubicBezTo>
                <a:lnTo>
                  <a:pt x="134982" y="2090174"/>
                </a:lnTo>
                <a:cubicBezTo>
                  <a:pt x="-44993" y="1910199"/>
                  <a:pt x="-44993" y="1618403"/>
                  <a:pt x="134982" y="1438429"/>
                </a:cubicBezTo>
                <a:lnTo>
                  <a:pt x="1438430" y="134981"/>
                </a:lnTo>
                <a:cubicBezTo>
                  <a:pt x="1528417" y="44994"/>
                  <a:pt x="1646360" y="0"/>
                  <a:pt x="1764302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  <p:sp>
        <p:nvSpPr>
          <p:cNvPr id="7" name="Рисунок 6">
            <a:extLst>
              <a:ext uri="{FF2B5EF4-FFF2-40B4-BE49-F238E27FC236}">
                <a16:creationId xmlns:a16="http://schemas.microsoft.com/office/drawing/2014/main" id="{84DC51EC-9C07-6945-A3D9-A7A5A423DAE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742385" y="-290496"/>
            <a:ext cx="3528144" cy="3528602"/>
          </a:xfrm>
          <a:custGeom>
            <a:avLst/>
            <a:gdLst>
              <a:gd name="connsiteX0" fmla="*/ 1764302 w 3528603"/>
              <a:gd name="connsiteY0" fmla="*/ 0 h 3528602"/>
              <a:gd name="connsiteX1" fmla="*/ 2090175 w 3528603"/>
              <a:gd name="connsiteY1" fmla="*/ 134981 h 3528602"/>
              <a:gd name="connsiteX2" fmla="*/ 3393623 w 3528603"/>
              <a:gd name="connsiteY2" fmla="*/ 1438429 h 3528602"/>
              <a:gd name="connsiteX3" fmla="*/ 3393623 w 3528603"/>
              <a:gd name="connsiteY3" fmla="*/ 2090173 h 3528602"/>
              <a:gd name="connsiteX4" fmla="*/ 2090175 w 3528603"/>
              <a:gd name="connsiteY4" fmla="*/ 3393622 h 3528602"/>
              <a:gd name="connsiteX5" fmla="*/ 1438430 w 3528603"/>
              <a:gd name="connsiteY5" fmla="*/ 3393622 h 3528602"/>
              <a:gd name="connsiteX6" fmla="*/ 134982 w 3528603"/>
              <a:gd name="connsiteY6" fmla="*/ 2090173 h 3528602"/>
              <a:gd name="connsiteX7" fmla="*/ 134982 w 3528603"/>
              <a:gd name="connsiteY7" fmla="*/ 1438429 h 3528602"/>
              <a:gd name="connsiteX8" fmla="*/ 1438430 w 3528603"/>
              <a:gd name="connsiteY8" fmla="*/ 134981 h 3528602"/>
              <a:gd name="connsiteX9" fmla="*/ 1764302 w 3528603"/>
              <a:gd name="connsiteY9" fmla="*/ 0 h 352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528603" h="3528602">
                <a:moveTo>
                  <a:pt x="1764302" y="0"/>
                </a:moveTo>
                <a:cubicBezTo>
                  <a:pt x="1882245" y="0"/>
                  <a:pt x="2000187" y="44994"/>
                  <a:pt x="2090175" y="134981"/>
                </a:cubicBezTo>
                <a:lnTo>
                  <a:pt x="3393623" y="1438429"/>
                </a:lnTo>
                <a:cubicBezTo>
                  <a:pt x="3573597" y="1618403"/>
                  <a:pt x="3573597" y="1910199"/>
                  <a:pt x="3393623" y="2090173"/>
                </a:cubicBezTo>
                <a:lnTo>
                  <a:pt x="2090175" y="3393622"/>
                </a:lnTo>
                <a:cubicBezTo>
                  <a:pt x="1910200" y="3573596"/>
                  <a:pt x="1618404" y="3573596"/>
                  <a:pt x="1438430" y="3393622"/>
                </a:cubicBezTo>
                <a:lnTo>
                  <a:pt x="134982" y="2090173"/>
                </a:lnTo>
                <a:cubicBezTo>
                  <a:pt x="-44993" y="1910199"/>
                  <a:pt x="-44993" y="1618403"/>
                  <a:pt x="134982" y="1438429"/>
                </a:cubicBezTo>
                <a:lnTo>
                  <a:pt x="1438430" y="134981"/>
                </a:lnTo>
                <a:cubicBezTo>
                  <a:pt x="1528417" y="44994"/>
                  <a:pt x="1646360" y="0"/>
                  <a:pt x="1764302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48129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8">
            <a:extLst>
              <a:ext uri="{FF2B5EF4-FFF2-40B4-BE49-F238E27FC236}">
                <a16:creationId xmlns:a16="http://schemas.microsoft.com/office/drawing/2014/main" id="{76026C64-2C6E-7544-A8B4-830E2DA2008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720599" y="2313632"/>
            <a:ext cx="3314780" cy="3952209"/>
          </a:xfrm>
          <a:custGeom>
            <a:avLst/>
            <a:gdLst>
              <a:gd name="connsiteX0" fmla="*/ 223478 w 3315212"/>
              <a:gd name="connsiteY0" fmla="*/ 3242656 h 3952209"/>
              <a:gd name="connsiteX1" fmla="*/ 1066167 w 3315212"/>
              <a:gd name="connsiteY1" fmla="*/ 3242656 h 3952209"/>
              <a:gd name="connsiteX2" fmla="*/ 1289644 w 3315212"/>
              <a:gd name="connsiteY2" fmla="*/ 3457509 h 3952209"/>
              <a:gd name="connsiteX3" fmla="*/ 1289644 w 3315212"/>
              <a:gd name="connsiteY3" fmla="*/ 3737356 h 3952209"/>
              <a:gd name="connsiteX4" fmla="*/ 1066167 w 3315212"/>
              <a:gd name="connsiteY4" fmla="*/ 3952209 h 3952209"/>
              <a:gd name="connsiteX5" fmla="*/ 223478 w 3315212"/>
              <a:gd name="connsiteY5" fmla="*/ 3952209 h 3952209"/>
              <a:gd name="connsiteX6" fmla="*/ 0 w 3315212"/>
              <a:gd name="connsiteY6" fmla="*/ 3737356 h 3952209"/>
              <a:gd name="connsiteX7" fmla="*/ 0 w 3315212"/>
              <a:gd name="connsiteY7" fmla="*/ 3457509 h 3952209"/>
              <a:gd name="connsiteX8" fmla="*/ 223478 w 3315212"/>
              <a:gd name="connsiteY8" fmla="*/ 3242656 h 3952209"/>
              <a:gd name="connsiteX9" fmla="*/ 295316 w 3315212"/>
              <a:gd name="connsiteY9" fmla="*/ 1947392 h 3952209"/>
              <a:gd name="connsiteX10" fmla="*/ 994329 w 3315212"/>
              <a:gd name="connsiteY10" fmla="*/ 1947392 h 3952209"/>
              <a:gd name="connsiteX11" fmla="*/ 1289644 w 3315212"/>
              <a:gd name="connsiteY11" fmla="*/ 2231310 h 3952209"/>
              <a:gd name="connsiteX12" fmla="*/ 1289644 w 3315212"/>
              <a:gd name="connsiteY12" fmla="*/ 2903346 h 3952209"/>
              <a:gd name="connsiteX13" fmla="*/ 994329 w 3315212"/>
              <a:gd name="connsiteY13" fmla="*/ 3187264 h 3952209"/>
              <a:gd name="connsiteX14" fmla="*/ 295316 w 3315212"/>
              <a:gd name="connsiteY14" fmla="*/ 3187264 h 3952209"/>
              <a:gd name="connsiteX15" fmla="*/ 1 w 3315212"/>
              <a:gd name="connsiteY15" fmla="*/ 2903346 h 3952209"/>
              <a:gd name="connsiteX16" fmla="*/ 1 w 3315212"/>
              <a:gd name="connsiteY16" fmla="*/ 2231310 h 3952209"/>
              <a:gd name="connsiteX17" fmla="*/ 295316 w 3315212"/>
              <a:gd name="connsiteY17" fmla="*/ 1947392 h 3952209"/>
              <a:gd name="connsiteX18" fmla="*/ 1675260 w 3315212"/>
              <a:gd name="connsiteY18" fmla="*/ 1947391 h 3952209"/>
              <a:gd name="connsiteX19" fmla="*/ 2987214 w 3315212"/>
              <a:gd name="connsiteY19" fmla="*/ 1947391 h 3952209"/>
              <a:gd name="connsiteX20" fmla="*/ 3315212 w 3315212"/>
              <a:gd name="connsiteY20" fmla="*/ 2262730 h 3952209"/>
              <a:gd name="connsiteX21" fmla="*/ 3315212 w 3315212"/>
              <a:gd name="connsiteY21" fmla="*/ 3636869 h 3952209"/>
              <a:gd name="connsiteX22" fmla="*/ 2987214 w 3315212"/>
              <a:gd name="connsiteY22" fmla="*/ 3952208 h 3952209"/>
              <a:gd name="connsiteX23" fmla="*/ 1675260 w 3315212"/>
              <a:gd name="connsiteY23" fmla="*/ 3952208 h 3952209"/>
              <a:gd name="connsiteX24" fmla="*/ 1347262 w 3315212"/>
              <a:gd name="connsiteY24" fmla="*/ 3636869 h 3952209"/>
              <a:gd name="connsiteX25" fmla="*/ 1347262 w 3315212"/>
              <a:gd name="connsiteY25" fmla="*/ 2262730 h 3952209"/>
              <a:gd name="connsiteX26" fmla="*/ 1675260 w 3315212"/>
              <a:gd name="connsiteY26" fmla="*/ 1947391 h 3952209"/>
              <a:gd name="connsiteX27" fmla="*/ 2236186 w 3315212"/>
              <a:gd name="connsiteY27" fmla="*/ 1295265 h 3952209"/>
              <a:gd name="connsiteX28" fmla="*/ 3104593 w 3315212"/>
              <a:gd name="connsiteY28" fmla="*/ 1295265 h 3952209"/>
              <a:gd name="connsiteX29" fmla="*/ 3315212 w 3315212"/>
              <a:gd name="connsiteY29" fmla="*/ 1497755 h 3952209"/>
              <a:gd name="connsiteX30" fmla="*/ 3315212 w 3315212"/>
              <a:gd name="connsiteY30" fmla="*/ 1689509 h 3952209"/>
              <a:gd name="connsiteX31" fmla="*/ 3104593 w 3315212"/>
              <a:gd name="connsiteY31" fmla="*/ 1891999 h 3952209"/>
              <a:gd name="connsiteX32" fmla="*/ 2236186 w 3315212"/>
              <a:gd name="connsiteY32" fmla="*/ 1891999 h 3952209"/>
              <a:gd name="connsiteX33" fmla="*/ 2025568 w 3315212"/>
              <a:gd name="connsiteY33" fmla="*/ 1689509 h 3952209"/>
              <a:gd name="connsiteX34" fmla="*/ 2025568 w 3315212"/>
              <a:gd name="connsiteY34" fmla="*/ 1497755 h 3952209"/>
              <a:gd name="connsiteX35" fmla="*/ 2236186 w 3315212"/>
              <a:gd name="connsiteY35" fmla="*/ 1295265 h 3952209"/>
              <a:gd name="connsiteX36" fmla="*/ 2280698 w 3315212"/>
              <a:gd name="connsiteY36" fmla="*/ 0 h 3952209"/>
              <a:gd name="connsiteX37" fmla="*/ 3060081 w 3315212"/>
              <a:gd name="connsiteY37" fmla="*/ 0 h 3952209"/>
              <a:gd name="connsiteX38" fmla="*/ 3315212 w 3315212"/>
              <a:gd name="connsiteY38" fmla="*/ 245284 h 3952209"/>
              <a:gd name="connsiteX39" fmla="*/ 3315212 w 3315212"/>
              <a:gd name="connsiteY39" fmla="*/ 994588 h 3952209"/>
              <a:gd name="connsiteX40" fmla="*/ 3060081 w 3315212"/>
              <a:gd name="connsiteY40" fmla="*/ 1239872 h 3952209"/>
              <a:gd name="connsiteX41" fmla="*/ 2280698 w 3315212"/>
              <a:gd name="connsiteY41" fmla="*/ 1239872 h 3952209"/>
              <a:gd name="connsiteX42" fmla="*/ 2025568 w 3315212"/>
              <a:gd name="connsiteY42" fmla="*/ 994588 h 3952209"/>
              <a:gd name="connsiteX43" fmla="*/ 2025568 w 3315212"/>
              <a:gd name="connsiteY43" fmla="*/ 245284 h 3952209"/>
              <a:gd name="connsiteX44" fmla="*/ 2280698 w 3315212"/>
              <a:gd name="connsiteY44" fmla="*/ 0 h 3952209"/>
              <a:gd name="connsiteX45" fmla="*/ 327999 w 3315212"/>
              <a:gd name="connsiteY45" fmla="*/ 0 h 3952209"/>
              <a:gd name="connsiteX46" fmla="*/ 1639953 w 3315212"/>
              <a:gd name="connsiteY46" fmla="*/ 0 h 3952209"/>
              <a:gd name="connsiteX47" fmla="*/ 1967951 w 3315212"/>
              <a:gd name="connsiteY47" fmla="*/ 315339 h 3952209"/>
              <a:gd name="connsiteX48" fmla="*/ 1967951 w 3315212"/>
              <a:gd name="connsiteY48" fmla="*/ 1576660 h 3952209"/>
              <a:gd name="connsiteX49" fmla="*/ 1639953 w 3315212"/>
              <a:gd name="connsiteY49" fmla="*/ 1891999 h 3952209"/>
              <a:gd name="connsiteX50" fmla="*/ 327999 w 3315212"/>
              <a:gd name="connsiteY50" fmla="*/ 1891999 h 3952209"/>
              <a:gd name="connsiteX51" fmla="*/ 2 w 3315212"/>
              <a:gd name="connsiteY51" fmla="*/ 1576660 h 3952209"/>
              <a:gd name="connsiteX52" fmla="*/ 2 w 3315212"/>
              <a:gd name="connsiteY52" fmla="*/ 315339 h 3952209"/>
              <a:gd name="connsiteX53" fmla="*/ 327999 w 3315212"/>
              <a:gd name="connsiteY53" fmla="*/ 0 h 3952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3315212" h="3952209">
                <a:moveTo>
                  <a:pt x="223478" y="3242656"/>
                </a:moveTo>
                <a:lnTo>
                  <a:pt x="1066167" y="3242656"/>
                </a:lnTo>
                <a:cubicBezTo>
                  <a:pt x="1189590" y="3242656"/>
                  <a:pt x="1289644" y="3338849"/>
                  <a:pt x="1289644" y="3457509"/>
                </a:cubicBezTo>
                <a:lnTo>
                  <a:pt x="1289644" y="3737356"/>
                </a:lnTo>
                <a:cubicBezTo>
                  <a:pt x="1289644" y="3856016"/>
                  <a:pt x="1189590" y="3952209"/>
                  <a:pt x="1066167" y="3952209"/>
                </a:cubicBezTo>
                <a:lnTo>
                  <a:pt x="223478" y="3952209"/>
                </a:lnTo>
                <a:cubicBezTo>
                  <a:pt x="100054" y="3952209"/>
                  <a:pt x="0" y="3856016"/>
                  <a:pt x="0" y="3737356"/>
                </a:cubicBezTo>
                <a:lnTo>
                  <a:pt x="0" y="3457509"/>
                </a:lnTo>
                <a:cubicBezTo>
                  <a:pt x="0" y="3338849"/>
                  <a:pt x="100054" y="3242656"/>
                  <a:pt x="223478" y="3242656"/>
                </a:cubicBezTo>
                <a:close/>
                <a:moveTo>
                  <a:pt x="295316" y="1947392"/>
                </a:moveTo>
                <a:lnTo>
                  <a:pt x="994329" y="1947392"/>
                </a:lnTo>
                <a:cubicBezTo>
                  <a:pt x="1157428" y="1947392"/>
                  <a:pt x="1289644" y="2074506"/>
                  <a:pt x="1289644" y="2231310"/>
                </a:cubicBezTo>
                <a:lnTo>
                  <a:pt x="1289644" y="2903346"/>
                </a:lnTo>
                <a:cubicBezTo>
                  <a:pt x="1289644" y="3060150"/>
                  <a:pt x="1157428" y="3187264"/>
                  <a:pt x="994329" y="3187264"/>
                </a:cubicBezTo>
                <a:lnTo>
                  <a:pt x="295316" y="3187264"/>
                </a:lnTo>
                <a:cubicBezTo>
                  <a:pt x="132218" y="3187264"/>
                  <a:pt x="1" y="3060150"/>
                  <a:pt x="1" y="2903346"/>
                </a:cubicBezTo>
                <a:lnTo>
                  <a:pt x="1" y="2231310"/>
                </a:lnTo>
                <a:cubicBezTo>
                  <a:pt x="1" y="2074506"/>
                  <a:pt x="132218" y="1947392"/>
                  <a:pt x="295316" y="1947392"/>
                </a:cubicBezTo>
                <a:close/>
                <a:moveTo>
                  <a:pt x="1675260" y="1947391"/>
                </a:moveTo>
                <a:lnTo>
                  <a:pt x="2987214" y="1947391"/>
                </a:lnTo>
                <a:cubicBezTo>
                  <a:pt x="3168362" y="1947391"/>
                  <a:pt x="3315212" y="2088573"/>
                  <a:pt x="3315212" y="2262730"/>
                </a:cubicBezTo>
                <a:lnTo>
                  <a:pt x="3315212" y="3636869"/>
                </a:lnTo>
                <a:cubicBezTo>
                  <a:pt x="3315212" y="3811026"/>
                  <a:pt x="3168362" y="3952208"/>
                  <a:pt x="2987214" y="3952208"/>
                </a:cubicBezTo>
                <a:lnTo>
                  <a:pt x="1675260" y="3952208"/>
                </a:lnTo>
                <a:cubicBezTo>
                  <a:pt x="1494112" y="3952208"/>
                  <a:pt x="1347262" y="3811026"/>
                  <a:pt x="1347262" y="3636869"/>
                </a:cubicBezTo>
                <a:lnTo>
                  <a:pt x="1347262" y="2262730"/>
                </a:lnTo>
                <a:cubicBezTo>
                  <a:pt x="1347262" y="2088573"/>
                  <a:pt x="1494112" y="1947391"/>
                  <a:pt x="1675260" y="1947391"/>
                </a:cubicBezTo>
                <a:close/>
                <a:moveTo>
                  <a:pt x="2236186" y="1295265"/>
                </a:moveTo>
                <a:lnTo>
                  <a:pt x="3104593" y="1295265"/>
                </a:lnTo>
                <a:cubicBezTo>
                  <a:pt x="3220914" y="1295265"/>
                  <a:pt x="3315212" y="1385923"/>
                  <a:pt x="3315212" y="1497755"/>
                </a:cubicBezTo>
                <a:lnTo>
                  <a:pt x="3315212" y="1689509"/>
                </a:lnTo>
                <a:cubicBezTo>
                  <a:pt x="3315212" y="1801341"/>
                  <a:pt x="3220914" y="1891999"/>
                  <a:pt x="3104593" y="1891999"/>
                </a:cubicBezTo>
                <a:lnTo>
                  <a:pt x="2236186" y="1891999"/>
                </a:lnTo>
                <a:cubicBezTo>
                  <a:pt x="2119865" y="1891999"/>
                  <a:pt x="2025568" y="1801341"/>
                  <a:pt x="2025568" y="1689509"/>
                </a:cubicBezTo>
                <a:lnTo>
                  <a:pt x="2025568" y="1497755"/>
                </a:lnTo>
                <a:cubicBezTo>
                  <a:pt x="2025568" y="1385923"/>
                  <a:pt x="2119865" y="1295265"/>
                  <a:pt x="2236186" y="1295265"/>
                </a:cubicBezTo>
                <a:close/>
                <a:moveTo>
                  <a:pt x="2280698" y="0"/>
                </a:moveTo>
                <a:lnTo>
                  <a:pt x="3060081" y="0"/>
                </a:lnTo>
                <a:cubicBezTo>
                  <a:pt x="3200986" y="0"/>
                  <a:pt x="3315212" y="109817"/>
                  <a:pt x="3315212" y="245284"/>
                </a:cubicBezTo>
                <a:lnTo>
                  <a:pt x="3315212" y="994588"/>
                </a:lnTo>
                <a:cubicBezTo>
                  <a:pt x="3315212" y="1130055"/>
                  <a:pt x="3200986" y="1239872"/>
                  <a:pt x="3060081" y="1239872"/>
                </a:cubicBezTo>
                <a:lnTo>
                  <a:pt x="2280698" y="1239872"/>
                </a:lnTo>
                <a:cubicBezTo>
                  <a:pt x="2139793" y="1239872"/>
                  <a:pt x="2025568" y="1130055"/>
                  <a:pt x="2025568" y="994588"/>
                </a:cubicBezTo>
                <a:lnTo>
                  <a:pt x="2025568" y="245284"/>
                </a:lnTo>
                <a:cubicBezTo>
                  <a:pt x="2025568" y="109817"/>
                  <a:pt x="2139793" y="0"/>
                  <a:pt x="2280698" y="0"/>
                </a:cubicBezTo>
                <a:close/>
                <a:moveTo>
                  <a:pt x="327999" y="0"/>
                </a:moveTo>
                <a:lnTo>
                  <a:pt x="1639953" y="0"/>
                </a:lnTo>
                <a:cubicBezTo>
                  <a:pt x="1821101" y="0"/>
                  <a:pt x="1967951" y="141182"/>
                  <a:pt x="1967951" y="315339"/>
                </a:cubicBezTo>
                <a:lnTo>
                  <a:pt x="1967951" y="1576660"/>
                </a:lnTo>
                <a:cubicBezTo>
                  <a:pt x="1967951" y="1750817"/>
                  <a:pt x="1821101" y="1891999"/>
                  <a:pt x="1639953" y="1891999"/>
                </a:cubicBezTo>
                <a:lnTo>
                  <a:pt x="327999" y="1891999"/>
                </a:lnTo>
                <a:cubicBezTo>
                  <a:pt x="146851" y="1891999"/>
                  <a:pt x="2" y="1750817"/>
                  <a:pt x="2" y="1576660"/>
                </a:cubicBezTo>
                <a:lnTo>
                  <a:pt x="2" y="315339"/>
                </a:lnTo>
                <a:cubicBezTo>
                  <a:pt x="2" y="141182"/>
                  <a:pt x="146851" y="0"/>
                  <a:pt x="327999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07769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Рисунок 14">
            <a:extLst>
              <a:ext uri="{FF2B5EF4-FFF2-40B4-BE49-F238E27FC236}">
                <a16:creationId xmlns:a16="http://schemas.microsoft.com/office/drawing/2014/main" id="{0D3ECA9E-C976-F548-BA80-EC752B76CED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680506" y="1273450"/>
            <a:ext cx="2742843" cy="5021451"/>
          </a:xfrm>
          <a:custGeom>
            <a:avLst/>
            <a:gdLst>
              <a:gd name="connsiteX0" fmla="*/ 302218 w 2743200"/>
              <a:gd name="connsiteY0" fmla="*/ 0 h 5021451"/>
              <a:gd name="connsiteX1" fmla="*/ 2440982 w 2743200"/>
              <a:gd name="connsiteY1" fmla="*/ 0 h 5021451"/>
              <a:gd name="connsiteX2" fmla="*/ 2743200 w 2743200"/>
              <a:gd name="connsiteY2" fmla="*/ 302218 h 5021451"/>
              <a:gd name="connsiteX3" fmla="*/ 2743200 w 2743200"/>
              <a:gd name="connsiteY3" fmla="*/ 4719233 h 5021451"/>
              <a:gd name="connsiteX4" fmla="*/ 2440982 w 2743200"/>
              <a:gd name="connsiteY4" fmla="*/ 5021451 h 5021451"/>
              <a:gd name="connsiteX5" fmla="*/ 302218 w 2743200"/>
              <a:gd name="connsiteY5" fmla="*/ 5021451 h 5021451"/>
              <a:gd name="connsiteX6" fmla="*/ 0 w 2743200"/>
              <a:gd name="connsiteY6" fmla="*/ 4719233 h 5021451"/>
              <a:gd name="connsiteX7" fmla="*/ 0 w 2743200"/>
              <a:gd name="connsiteY7" fmla="*/ 302218 h 5021451"/>
              <a:gd name="connsiteX8" fmla="*/ 302218 w 2743200"/>
              <a:gd name="connsiteY8" fmla="*/ 0 h 5021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43200" h="5021451">
                <a:moveTo>
                  <a:pt x="302218" y="0"/>
                </a:moveTo>
                <a:lnTo>
                  <a:pt x="2440982" y="0"/>
                </a:lnTo>
                <a:cubicBezTo>
                  <a:pt x="2607892" y="0"/>
                  <a:pt x="2743200" y="135308"/>
                  <a:pt x="2743200" y="302218"/>
                </a:cubicBezTo>
                <a:lnTo>
                  <a:pt x="2743200" y="4719233"/>
                </a:lnTo>
                <a:cubicBezTo>
                  <a:pt x="2743200" y="4886143"/>
                  <a:pt x="2607892" y="5021451"/>
                  <a:pt x="2440982" y="5021451"/>
                </a:cubicBezTo>
                <a:lnTo>
                  <a:pt x="302218" y="5021451"/>
                </a:lnTo>
                <a:cubicBezTo>
                  <a:pt x="135308" y="5021451"/>
                  <a:pt x="0" y="4886143"/>
                  <a:pt x="0" y="4719233"/>
                </a:cubicBezTo>
                <a:lnTo>
                  <a:pt x="0" y="302218"/>
                </a:lnTo>
                <a:cubicBezTo>
                  <a:pt x="0" y="135308"/>
                  <a:pt x="135308" y="0"/>
                  <a:pt x="30221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62990864-2AE1-3F42-A8A7-FFEA77F2EBD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630321" y="501113"/>
            <a:ext cx="2742843" cy="5021451"/>
          </a:xfrm>
          <a:custGeom>
            <a:avLst/>
            <a:gdLst>
              <a:gd name="connsiteX0" fmla="*/ 302218 w 2743200"/>
              <a:gd name="connsiteY0" fmla="*/ 0 h 5021451"/>
              <a:gd name="connsiteX1" fmla="*/ 2440982 w 2743200"/>
              <a:gd name="connsiteY1" fmla="*/ 0 h 5021451"/>
              <a:gd name="connsiteX2" fmla="*/ 2743200 w 2743200"/>
              <a:gd name="connsiteY2" fmla="*/ 302218 h 5021451"/>
              <a:gd name="connsiteX3" fmla="*/ 2743200 w 2743200"/>
              <a:gd name="connsiteY3" fmla="*/ 4719233 h 5021451"/>
              <a:gd name="connsiteX4" fmla="*/ 2440982 w 2743200"/>
              <a:gd name="connsiteY4" fmla="*/ 5021451 h 5021451"/>
              <a:gd name="connsiteX5" fmla="*/ 302218 w 2743200"/>
              <a:gd name="connsiteY5" fmla="*/ 5021451 h 5021451"/>
              <a:gd name="connsiteX6" fmla="*/ 0 w 2743200"/>
              <a:gd name="connsiteY6" fmla="*/ 4719233 h 5021451"/>
              <a:gd name="connsiteX7" fmla="*/ 0 w 2743200"/>
              <a:gd name="connsiteY7" fmla="*/ 302218 h 5021451"/>
              <a:gd name="connsiteX8" fmla="*/ 302218 w 2743200"/>
              <a:gd name="connsiteY8" fmla="*/ 0 h 5021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43200" h="5021451">
                <a:moveTo>
                  <a:pt x="302218" y="0"/>
                </a:moveTo>
                <a:lnTo>
                  <a:pt x="2440982" y="0"/>
                </a:lnTo>
                <a:cubicBezTo>
                  <a:pt x="2607892" y="0"/>
                  <a:pt x="2743200" y="135308"/>
                  <a:pt x="2743200" y="302218"/>
                </a:cubicBezTo>
                <a:lnTo>
                  <a:pt x="2743200" y="4719233"/>
                </a:lnTo>
                <a:cubicBezTo>
                  <a:pt x="2743200" y="4886143"/>
                  <a:pt x="2607892" y="5021451"/>
                  <a:pt x="2440982" y="5021451"/>
                </a:cubicBezTo>
                <a:lnTo>
                  <a:pt x="302218" y="5021451"/>
                </a:lnTo>
                <a:cubicBezTo>
                  <a:pt x="135308" y="5021451"/>
                  <a:pt x="0" y="4886143"/>
                  <a:pt x="0" y="4719233"/>
                </a:cubicBezTo>
                <a:lnTo>
                  <a:pt x="0" y="302218"/>
                </a:lnTo>
                <a:cubicBezTo>
                  <a:pt x="0" y="135308"/>
                  <a:pt x="135308" y="0"/>
                  <a:pt x="30221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  <p:sp>
        <p:nvSpPr>
          <p:cNvPr id="9" name="Номер слайда 16">
            <a:extLst>
              <a:ext uri="{FF2B5EF4-FFF2-40B4-BE49-F238E27FC236}">
                <a16:creationId xmlns:a16="http://schemas.microsoft.com/office/drawing/2014/main" id="{B223CE6F-86D1-FB46-81F2-2EC4C9592E20}"/>
              </a:ext>
            </a:extLst>
          </p:cNvPr>
          <p:cNvSpPr>
            <a:spLocks noGrp="1"/>
          </p:cNvSpPr>
          <p:nvPr userDrawn="1">
            <p:ph type="sldNum" sz="quarter" idx="13"/>
          </p:nvPr>
        </p:nvSpPr>
        <p:spPr>
          <a:xfrm>
            <a:off x="9164045" y="6356357"/>
            <a:ext cx="2742843" cy="365125"/>
          </a:xfrm>
        </p:spPr>
        <p:txBody>
          <a:bodyPr/>
          <a:lstStyle/>
          <a:p>
            <a:fld id="{0D577C4B-7933-BA48-9DCD-A9BB91C6F6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6701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Текст 18">
            <a:extLst>
              <a:ext uri="{FF2B5EF4-FFF2-40B4-BE49-F238E27FC236}">
                <a16:creationId xmlns:a16="http://schemas.microsoft.com/office/drawing/2014/main" id="{50FF48F8-0FA5-C248-9584-AA41826B022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959505" y="2518360"/>
            <a:ext cx="4271407" cy="2489200"/>
          </a:xfrm>
        </p:spPr>
        <p:txBody>
          <a:bodyPr>
            <a:normAutofit/>
          </a:bodyPr>
          <a:lstStyle>
            <a:lvl1pPr marL="0" indent="0" algn="ctr">
              <a:buNone/>
              <a:defRPr sz="1800" b="0" i="0">
                <a:latin typeface="Neris Thin" pitchFamily="2" charset="0"/>
              </a:defRPr>
            </a:lvl1pPr>
            <a:lvl2pPr>
              <a:defRPr>
                <a:latin typeface="Neris Light" pitchFamily="2" charset="0"/>
              </a:defRPr>
            </a:lvl2pPr>
            <a:lvl3pPr>
              <a:defRPr>
                <a:latin typeface="Neris Light" pitchFamily="2" charset="0"/>
              </a:defRPr>
            </a:lvl3pPr>
            <a:lvl4pPr>
              <a:defRPr>
                <a:latin typeface="Neris Light" pitchFamily="2" charset="0"/>
              </a:defRPr>
            </a:lvl4pPr>
            <a:lvl5pPr>
              <a:defRPr>
                <a:latin typeface="Neris Light" pitchFamily="2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2" name="Заголовок 21">
            <a:extLst>
              <a:ext uri="{FF2B5EF4-FFF2-40B4-BE49-F238E27FC236}">
                <a16:creationId xmlns:a16="http://schemas.microsoft.com/office/drawing/2014/main" id="{0F88575A-2A29-FD4B-BEDE-2054C6CC8D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77979" y="904954"/>
            <a:ext cx="8634459" cy="1325563"/>
          </a:xfrm>
        </p:spPr>
        <p:txBody>
          <a:bodyPr>
            <a:noAutofit/>
          </a:bodyPr>
          <a:lstStyle>
            <a:lvl1pPr algn="ctr">
              <a:defRPr sz="3600" b="1" i="0">
                <a:latin typeface="Neris Black" pitchFamily="2" charset="0"/>
              </a:defRPr>
            </a:lvl1pPr>
          </a:lstStyle>
          <a:p>
            <a:r>
              <a:rPr lang="en-US" dirty="0"/>
              <a:t>Rounded Triangle Template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804646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исунок 6">
            <a:extLst>
              <a:ext uri="{FF2B5EF4-FFF2-40B4-BE49-F238E27FC236}">
                <a16:creationId xmlns:a16="http://schemas.microsoft.com/office/drawing/2014/main" id="{235CFD4A-3927-8D42-8154-C47C5A6C1C6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516970" y="1124075"/>
            <a:ext cx="4242812" cy="4445613"/>
          </a:xfrm>
          <a:custGeom>
            <a:avLst/>
            <a:gdLst>
              <a:gd name="connsiteX0" fmla="*/ 3005061 w 4243364"/>
              <a:gd name="connsiteY0" fmla="*/ 204 h 4445613"/>
              <a:gd name="connsiteX1" fmla="*/ 3326673 w 4243364"/>
              <a:gd name="connsiteY1" fmla="*/ 51463 h 4445613"/>
              <a:gd name="connsiteX2" fmla="*/ 3663438 w 4243364"/>
              <a:gd name="connsiteY2" fmla="*/ 261819 h 4445613"/>
              <a:gd name="connsiteX3" fmla="*/ 3719628 w 4243364"/>
              <a:gd name="connsiteY3" fmla="*/ 326555 h 4445613"/>
              <a:gd name="connsiteX4" fmla="*/ 3721505 w 4243364"/>
              <a:gd name="connsiteY4" fmla="*/ 328358 h 4445613"/>
              <a:gd name="connsiteX5" fmla="*/ 3722839 w 4243364"/>
              <a:gd name="connsiteY5" fmla="*/ 330256 h 4445613"/>
              <a:gd name="connsiteX6" fmla="*/ 3754423 w 4243364"/>
              <a:gd name="connsiteY6" fmla="*/ 366643 h 4445613"/>
              <a:gd name="connsiteX7" fmla="*/ 3788349 w 4243364"/>
              <a:gd name="connsiteY7" fmla="*/ 423388 h 4445613"/>
              <a:gd name="connsiteX8" fmla="*/ 3822563 w 4243364"/>
              <a:gd name="connsiteY8" fmla="*/ 472032 h 4445613"/>
              <a:gd name="connsiteX9" fmla="*/ 3837199 w 4243364"/>
              <a:gd name="connsiteY9" fmla="*/ 505099 h 4445613"/>
              <a:gd name="connsiteX10" fmla="*/ 3848889 w 4243364"/>
              <a:gd name="connsiteY10" fmla="*/ 524649 h 4445613"/>
              <a:gd name="connsiteX11" fmla="*/ 3860657 w 4243364"/>
              <a:gd name="connsiteY11" fmla="*/ 558091 h 4445613"/>
              <a:gd name="connsiteX12" fmla="*/ 3894865 w 4243364"/>
              <a:gd name="connsiteY12" fmla="*/ 635377 h 4445613"/>
              <a:gd name="connsiteX13" fmla="*/ 3906515 w 4243364"/>
              <a:gd name="connsiteY13" fmla="*/ 688424 h 4445613"/>
              <a:gd name="connsiteX14" fmla="*/ 3908180 w 4243364"/>
              <a:gd name="connsiteY14" fmla="*/ 693154 h 4445613"/>
              <a:gd name="connsiteX15" fmla="*/ 3909348 w 4243364"/>
              <a:gd name="connsiteY15" fmla="*/ 701322 h 4445613"/>
              <a:gd name="connsiteX16" fmla="*/ 3934356 w 4243364"/>
              <a:gd name="connsiteY16" fmla="*/ 815186 h 4445613"/>
              <a:gd name="connsiteX17" fmla="*/ 4238822 w 4243364"/>
              <a:gd name="connsiteY17" fmla="*/ 3434500 h 4445613"/>
              <a:gd name="connsiteX18" fmla="*/ 4239905 w 4243364"/>
              <a:gd name="connsiteY18" fmla="*/ 3505405 h 4445613"/>
              <a:gd name="connsiteX19" fmla="*/ 4243364 w 4243364"/>
              <a:gd name="connsiteY19" fmla="*/ 3543988 h 4445613"/>
              <a:gd name="connsiteX20" fmla="*/ 4240849 w 4243364"/>
              <a:gd name="connsiteY20" fmla="*/ 3567406 h 4445613"/>
              <a:gd name="connsiteX21" fmla="*/ 4241631 w 4243364"/>
              <a:gd name="connsiteY21" fmla="*/ 3618573 h 4445613"/>
              <a:gd name="connsiteX22" fmla="*/ 4226962 w 4243364"/>
              <a:gd name="connsiteY22" fmla="*/ 3696843 h 4445613"/>
              <a:gd name="connsiteX23" fmla="*/ 4224304 w 4243364"/>
              <a:gd name="connsiteY23" fmla="*/ 3721599 h 4445613"/>
              <a:gd name="connsiteX24" fmla="*/ 4219464 w 4243364"/>
              <a:gd name="connsiteY24" fmla="*/ 3736847 h 4445613"/>
              <a:gd name="connsiteX25" fmla="*/ 4208724 w 4243364"/>
              <a:gd name="connsiteY25" fmla="*/ 3794146 h 4445613"/>
              <a:gd name="connsiteX26" fmla="*/ 4173024 w 4243364"/>
              <a:gd name="connsiteY26" fmla="*/ 3883125 h 4445613"/>
              <a:gd name="connsiteX27" fmla="*/ 4168600 w 4243364"/>
              <a:gd name="connsiteY27" fmla="*/ 3897064 h 4445613"/>
              <a:gd name="connsiteX28" fmla="*/ 4164429 w 4243364"/>
              <a:gd name="connsiteY28" fmla="*/ 3904547 h 4445613"/>
              <a:gd name="connsiteX29" fmla="*/ 4143315 w 4243364"/>
              <a:gd name="connsiteY29" fmla="*/ 3957172 h 4445613"/>
              <a:gd name="connsiteX30" fmla="*/ 4084075 w 4243364"/>
              <a:gd name="connsiteY30" fmla="*/ 4048761 h 4445613"/>
              <a:gd name="connsiteX31" fmla="*/ 4078993 w 4243364"/>
              <a:gd name="connsiteY31" fmla="*/ 4057878 h 4445613"/>
              <a:gd name="connsiteX32" fmla="*/ 4075670 w 4243364"/>
              <a:gd name="connsiteY32" fmla="*/ 4061755 h 4445613"/>
              <a:gd name="connsiteX33" fmla="*/ 4048610 w 4243364"/>
              <a:gd name="connsiteY33" fmla="*/ 4103592 h 4445613"/>
              <a:gd name="connsiteX34" fmla="*/ 3966310 w 4243364"/>
              <a:gd name="connsiteY34" fmla="*/ 4189281 h 4445613"/>
              <a:gd name="connsiteX35" fmla="*/ 3962712 w 4243364"/>
              <a:gd name="connsiteY35" fmla="*/ 4193478 h 4445613"/>
              <a:gd name="connsiteX36" fmla="*/ 3960956 w 4243364"/>
              <a:gd name="connsiteY36" fmla="*/ 4194858 h 4445613"/>
              <a:gd name="connsiteX37" fmla="*/ 3927816 w 4243364"/>
              <a:gd name="connsiteY37" fmla="*/ 4229359 h 4445613"/>
              <a:gd name="connsiteX38" fmla="*/ 3784141 w 4243364"/>
              <a:gd name="connsiteY38" fmla="*/ 4330420 h 4445613"/>
              <a:gd name="connsiteX39" fmla="*/ 3671716 w 4243364"/>
              <a:gd name="connsiteY39" fmla="*/ 4380182 h 4445613"/>
              <a:gd name="connsiteX40" fmla="*/ 3669325 w 4243364"/>
              <a:gd name="connsiteY40" fmla="*/ 4381407 h 4445613"/>
              <a:gd name="connsiteX41" fmla="*/ 3668241 w 4243364"/>
              <a:gd name="connsiteY41" fmla="*/ 4381720 h 4445613"/>
              <a:gd name="connsiteX42" fmla="*/ 3620796 w 4243364"/>
              <a:gd name="connsiteY42" fmla="*/ 4402721 h 4445613"/>
              <a:gd name="connsiteX43" fmla="*/ 3517225 w 4243364"/>
              <a:gd name="connsiteY43" fmla="*/ 4425467 h 4445613"/>
              <a:gd name="connsiteX44" fmla="*/ 3501830 w 4243364"/>
              <a:gd name="connsiteY44" fmla="*/ 4429930 h 4445613"/>
              <a:gd name="connsiteX45" fmla="*/ 3493530 w 4243364"/>
              <a:gd name="connsiteY45" fmla="*/ 4430672 h 4445613"/>
              <a:gd name="connsiteX46" fmla="*/ 3440987 w 4243364"/>
              <a:gd name="connsiteY46" fmla="*/ 4442211 h 4445613"/>
              <a:gd name="connsiteX47" fmla="*/ 3349188 w 4243364"/>
              <a:gd name="connsiteY47" fmla="*/ 4443612 h 4445613"/>
              <a:gd name="connsiteX48" fmla="*/ 3326875 w 4243364"/>
              <a:gd name="connsiteY48" fmla="*/ 4445613 h 4445613"/>
              <a:gd name="connsiteX49" fmla="*/ 3313331 w 4243364"/>
              <a:gd name="connsiteY49" fmla="*/ 4444160 h 4445613"/>
              <a:gd name="connsiteX50" fmla="*/ 3256917 w 4243364"/>
              <a:gd name="connsiteY50" fmla="*/ 4445018 h 4445613"/>
              <a:gd name="connsiteX51" fmla="*/ 3170613 w 4243364"/>
              <a:gd name="connsiteY51" fmla="*/ 4428846 h 4445613"/>
              <a:gd name="connsiteX52" fmla="*/ 3149262 w 4243364"/>
              <a:gd name="connsiteY52" fmla="*/ 4426555 h 4445613"/>
              <a:gd name="connsiteX53" fmla="*/ 3136111 w 4243364"/>
              <a:gd name="connsiteY53" fmla="*/ 4422380 h 4445613"/>
              <a:gd name="connsiteX54" fmla="*/ 3081340 w 4243364"/>
              <a:gd name="connsiteY54" fmla="*/ 4412114 h 4445613"/>
              <a:gd name="connsiteX55" fmla="*/ 2996293 w 4243364"/>
              <a:gd name="connsiteY55" fmla="*/ 4377990 h 4445613"/>
              <a:gd name="connsiteX56" fmla="*/ 2973799 w 4243364"/>
              <a:gd name="connsiteY56" fmla="*/ 4370848 h 4445613"/>
              <a:gd name="connsiteX57" fmla="*/ 553175 w 4243364"/>
              <a:gd name="connsiteY57" fmla="*/ 3324868 h 4445613"/>
              <a:gd name="connsiteX58" fmla="*/ 392358 w 4243364"/>
              <a:gd name="connsiteY58" fmla="*/ 3235263 h 4445613"/>
              <a:gd name="connsiteX59" fmla="*/ 313719 w 4243364"/>
              <a:gd name="connsiteY59" fmla="*/ 3167827 h 4445613"/>
              <a:gd name="connsiteX60" fmla="*/ 303659 w 4243364"/>
              <a:gd name="connsiteY60" fmla="*/ 3160484 h 4445613"/>
              <a:gd name="connsiteX61" fmla="*/ 298262 w 4243364"/>
              <a:gd name="connsiteY61" fmla="*/ 3154571 h 4445613"/>
              <a:gd name="connsiteX62" fmla="*/ 256759 w 4243364"/>
              <a:gd name="connsiteY62" fmla="*/ 3118981 h 4445613"/>
              <a:gd name="connsiteX63" fmla="*/ 201233 w 4243364"/>
              <a:gd name="connsiteY63" fmla="*/ 3048261 h 4445613"/>
              <a:gd name="connsiteX64" fmla="*/ 179555 w 4243364"/>
              <a:gd name="connsiteY64" fmla="*/ 3024509 h 4445613"/>
              <a:gd name="connsiteX65" fmla="*/ 169884 w 4243364"/>
              <a:gd name="connsiteY65" fmla="*/ 3008336 h 4445613"/>
              <a:gd name="connsiteX66" fmla="*/ 148282 w 4243364"/>
              <a:gd name="connsiteY66" fmla="*/ 2980822 h 4445613"/>
              <a:gd name="connsiteX67" fmla="*/ 117620 w 4243364"/>
              <a:gd name="connsiteY67" fmla="*/ 2920915 h 4445613"/>
              <a:gd name="connsiteX68" fmla="*/ 85088 w 4243364"/>
              <a:gd name="connsiteY68" fmla="*/ 2866502 h 4445613"/>
              <a:gd name="connsiteX69" fmla="*/ 74789 w 4243364"/>
              <a:gd name="connsiteY69" fmla="*/ 2837239 h 4445613"/>
              <a:gd name="connsiteX70" fmla="*/ 68830 w 4243364"/>
              <a:gd name="connsiteY70" fmla="*/ 2825593 h 4445613"/>
              <a:gd name="connsiteX71" fmla="*/ 60150 w 4243364"/>
              <a:gd name="connsiteY71" fmla="*/ 2795632 h 4445613"/>
              <a:gd name="connsiteX72" fmla="*/ 25795 w 4243364"/>
              <a:gd name="connsiteY72" fmla="*/ 2697997 h 4445613"/>
              <a:gd name="connsiteX73" fmla="*/ 366647 w 4243364"/>
              <a:gd name="connsiteY73" fmla="*/ 1752887 h 4445613"/>
              <a:gd name="connsiteX74" fmla="*/ 2482802 w 4243364"/>
              <a:gd name="connsiteY74" fmla="*/ 179553 h 4445613"/>
              <a:gd name="connsiteX75" fmla="*/ 3005061 w 4243364"/>
              <a:gd name="connsiteY75" fmla="*/ 204 h 4445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4243364" h="4445613">
                <a:moveTo>
                  <a:pt x="3005061" y="204"/>
                </a:moveTo>
                <a:cubicBezTo>
                  <a:pt x="3114354" y="-2108"/>
                  <a:pt x="3223431" y="15253"/>
                  <a:pt x="3326673" y="51463"/>
                </a:cubicBezTo>
                <a:cubicBezTo>
                  <a:pt x="3450565" y="94918"/>
                  <a:pt x="3566055" y="165511"/>
                  <a:pt x="3663438" y="261819"/>
                </a:cubicBezTo>
                <a:lnTo>
                  <a:pt x="3719628" y="326555"/>
                </a:lnTo>
                <a:lnTo>
                  <a:pt x="3721505" y="328358"/>
                </a:lnTo>
                <a:lnTo>
                  <a:pt x="3722839" y="330256"/>
                </a:lnTo>
                <a:lnTo>
                  <a:pt x="3754423" y="366643"/>
                </a:lnTo>
                <a:lnTo>
                  <a:pt x="3788349" y="423388"/>
                </a:lnTo>
                <a:lnTo>
                  <a:pt x="3822563" y="472032"/>
                </a:lnTo>
                <a:lnTo>
                  <a:pt x="3837199" y="505099"/>
                </a:lnTo>
                <a:lnTo>
                  <a:pt x="3848889" y="524649"/>
                </a:lnTo>
                <a:lnTo>
                  <a:pt x="3860657" y="558091"/>
                </a:lnTo>
                <a:lnTo>
                  <a:pt x="3894865" y="635377"/>
                </a:lnTo>
                <a:lnTo>
                  <a:pt x="3906515" y="688424"/>
                </a:lnTo>
                <a:lnTo>
                  <a:pt x="3908180" y="693154"/>
                </a:lnTo>
                <a:lnTo>
                  <a:pt x="3909348" y="701322"/>
                </a:lnTo>
                <a:lnTo>
                  <a:pt x="3934356" y="815186"/>
                </a:lnTo>
                <a:lnTo>
                  <a:pt x="4238822" y="3434500"/>
                </a:lnTo>
                <a:lnTo>
                  <a:pt x="4239905" y="3505405"/>
                </a:lnTo>
                <a:lnTo>
                  <a:pt x="4243364" y="3543988"/>
                </a:lnTo>
                <a:lnTo>
                  <a:pt x="4240849" y="3567406"/>
                </a:lnTo>
                <a:lnTo>
                  <a:pt x="4241631" y="3618573"/>
                </a:lnTo>
                <a:lnTo>
                  <a:pt x="4226962" y="3696843"/>
                </a:lnTo>
                <a:lnTo>
                  <a:pt x="4224304" y="3721599"/>
                </a:lnTo>
                <a:lnTo>
                  <a:pt x="4219464" y="3736847"/>
                </a:lnTo>
                <a:lnTo>
                  <a:pt x="4208724" y="3794146"/>
                </a:lnTo>
                <a:lnTo>
                  <a:pt x="4173024" y="3883125"/>
                </a:lnTo>
                <a:lnTo>
                  <a:pt x="4168600" y="3897064"/>
                </a:lnTo>
                <a:lnTo>
                  <a:pt x="4164429" y="3904547"/>
                </a:lnTo>
                <a:lnTo>
                  <a:pt x="4143315" y="3957172"/>
                </a:lnTo>
                <a:lnTo>
                  <a:pt x="4084075" y="4048761"/>
                </a:lnTo>
                <a:lnTo>
                  <a:pt x="4078993" y="4057878"/>
                </a:lnTo>
                <a:lnTo>
                  <a:pt x="4075670" y="4061755"/>
                </a:lnTo>
                <a:lnTo>
                  <a:pt x="4048610" y="4103592"/>
                </a:lnTo>
                <a:lnTo>
                  <a:pt x="3966310" y="4189281"/>
                </a:lnTo>
                <a:lnTo>
                  <a:pt x="3962712" y="4193478"/>
                </a:lnTo>
                <a:lnTo>
                  <a:pt x="3960956" y="4194858"/>
                </a:lnTo>
                <a:lnTo>
                  <a:pt x="3927816" y="4229359"/>
                </a:lnTo>
                <a:cubicBezTo>
                  <a:pt x="3883558" y="4267391"/>
                  <a:pt x="3835489" y="4301303"/>
                  <a:pt x="3784141" y="4330420"/>
                </a:cubicBezTo>
                <a:lnTo>
                  <a:pt x="3671716" y="4380182"/>
                </a:lnTo>
                <a:lnTo>
                  <a:pt x="3669325" y="4381407"/>
                </a:lnTo>
                <a:lnTo>
                  <a:pt x="3668241" y="4381720"/>
                </a:lnTo>
                <a:lnTo>
                  <a:pt x="3620796" y="4402721"/>
                </a:lnTo>
                <a:lnTo>
                  <a:pt x="3517225" y="4425467"/>
                </a:lnTo>
                <a:lnTo>
                  <a:pt x="3501830" y="4429930"/>
                </a:lnTo>
                <a:lnTo>
                  <a:pt x="3493530" y="4430672"/>
                </a:lnTo>
                <a:lnTo>
                  <a:pt x="3440987" y="4442211"/>
                </a:lnTo>
                <a:lnTo>
                  <a:pt x="3349188" y="4443612"/>
                </a:lnTo>
                <a:lnTo>
                  <a:pt x="3326875" y="4445613"/>
                </a:lnTo>
                <a:lnTo>
                  <a:pt x="3313331" y="4444160"/>
                </a:lnTo>
                <a:lnTo>
                  <a:pt x="3256917" y="4445018"/>
                </a:lnTo>
                <a:lnTo>
                  <a:pt x="3170613" y="4428846"/>
                </a:lnTo>
                <a:lnTo>
                  <a:pt x="3149262" y="4426555"/>
                </a:lnTo>
                <a:lnTo>
                  <a:pt x="3136111" y="4422380"/>
                </a:lnTo>
                <a:lnTo>
                  <a:pt x="3081340" y="4412114"/>
                </a:lnTo>
                <a:lnTo>
                  <a:pt x="2996293" y="4377990"/>
                </a:lnTo>
                <a:lnTo>
                  <a:pt x="2973799" y="4370848"/>
                </a:lnTo>
                <a:lnTo>
                  <a:pt x="553175" y="3324868"/>
                </a:lnTo>
                <a:cubicBezTo>
                  <a:pt x="495579" y="3299980"/>
                  <a:pt x="441867" y="3269847"/>
                  <a:pt x="392358" y="3235263"/>
                </a:cubicBezTo>
                <a:lnTo>
                  <a:pt x="313719" y="3167827"/>
                </a:lnTo>
                <a:lnTo>
                  <a:pt x="303659" y="3160484"/>
                </a:lnTo>
                <a:lnTo>
                  <a:pt x="298262" y="3154571"/>
                </a:lnTo>
                <a:lnTo>
                  <a:pt x="256759" y="3118981"/>
                </a:lnTo>
                <a:lnTo>
                  <a:pt x="201233" y="3048261"/>
                </a:lnTo>
                <a:lnTo>
                  <a:pt x="179555" y="3024509"/>
                </a:lnTo>
                <a:lnTo>
                  <a:pt x="169884" y="3008336"/>
                </a:lnTo>
                <a:lnTo>
                  <a:pt x="148282" y="2980822"/>
                </a:lnTo>
                <a:lnTo>
                  <a:pt x="117620" y="2920915"/>
                </a:lnTo>
                <a:lnTo>
                  <a:pt x="85088" y="2866502"/>
                </a:lnTo>
                <a:lnTo>
                  <a:pt x="74789" y="2837239"/>
                </a:lnTo>
                <a:lnTo>
                  <a:pt x="68830" y="2825593"/>
                </a:lnTo>
                <a:lnTo>
                  <a:pt x="60150" y="2795632"/>
                </a:lnTo>
                <a:lnTo>
                  <a:pt x="25795" y="2697997"/>
                </a:lnTo>
                <a:cubicBezTo>
                  <a:pt x="-58109" y="2353898"/>
                  <a:pt x="64536" y="1977501"/>
                  <a:pt x="366647" y="1752887"/>
                </a:cubicBezTo>
                <a:lnTo>
                  <a:pt x="2482802" y="179553"/>
                </a:lnTo>
                <a:cubicBezTo>
                  <a:pt x="2640150" y="62567"/>
                  <a:pt x="2822906" y="4059"/>
                  <a:pt x="3005061" y="204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  <p:sp>
        <p:nvSpPr>
          <p:cNvPr id="8" name="Номер слайда 16">
            <a:extLst>
              <a:ext uri="{FF2B5EF4-FFF2-40B4-BE49-F238E27FC236}">
                <a16:creationId xmlns:a16="http://schemas.microsoft.com/office/drawing/2014/main" id="{2316E23C-1541-124D-AF72-47EDB911369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9164044" y="6356355"/>
            <a:ext cx="2742843" cy="365125"/>
          </a:xfrm>
        </p:spPr>
        <p:txBody>
          <a:bodyPr/>
          <a:lstStyle/>
          <a:p>
            <a:fld id="{0D577C4B-7933-BA48-9DCD-A9BB91C6F6C8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Текст 18">
            <a:extLst>
              <a:ext uri="{FF2B5EF4-FFF2-40B4-BE49-F238E27FC236}">
                <a16:creationId xmlns:a16="http://schemas.microsoft.com/office/drawing/2014/main" id="{569E24E5-E454-DC43-ADCE-44CD4DFB9DA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98697" y="3078211"/>
            <a:ext cx="4835353" cy="2489200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latin typeface="Neris Thin" pitchFamily="2" charset="0"/>
              </a:defRPr>
            </a:lvl1pPr>
            <a:lvl2pPr>
              <a:defRPr>
                <a:latin typeface="Neris Light" pitchFamily="2" charset="0"/>
              </a:defRPr>
            </a:lvl2pPr>
            <a:lvl3pPr>
              <a:defRPr>
                <a:latin typeface="Neris Light" pitchFamily="2" charset="0"/>
              </a:defRPr>
            </a:lvl3pPr>
            <a:lvl4pPr>
              <a:defRPr>
                <a:latin typeface="Neris Light" pitchFamily="2" charset="0"/>
              </a:defRPr>
            </a:lvl4pPr>
            <a:lvl5pPr>
              <a:defRPr>
                <a:latin typeface="Neris Light" pitchFamily="2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0" name="Заголовок 21">
            <a:extLst>
              <a:ext uri="{FF2B5EF4-FFF2-40B4-BE49-F238E27FC236}">
                <a16:creationId xmlns:a16="http://schemas.microsoft.com/office/drawing/2014/main" id="{C24F7922-78E2-144F-9DE1-DC3853D78E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8697" y="1040330"/>
            <a:ext cx="4835353" cy="1325563"/>
          </a:xfrm>
        </p:spPr>
        <p:txBody>
          <a:bodyPr>
            <a:noAutofit/>
          </a:bodyPr>
          <a:lstStyle>
            <a:lvl1pPr>
              <a:defRPr sz="3600" b="1" i="0">
                <a:latin typeface="Neris Black" pitchFamily="2" charset="0"/>
              </a:defRPr>
            </a:lvl1pPr>
          </a:lstStyle>
          <a:p>
            <a:r>
              <a:rPr lang="en-US" dirty="0"/>
              <a:t>Rounded</a:t>
            </a:r>
            <a:br>
              <a:rPr lang="en-US" dirty="0"/>
            </a:br>
            <a:r>
              <a:rPr lang="en-US" dirty="0"/>
              <a:t>Triangle</a:t>
            </a:r>
            <a:br>
              <a:rPr lang="en-US" dirty="0"/>
            </a:br>
            <a:r>
              <a:rPr lang="en-US" dirty="0"/>
              <a:t>Template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286868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Рисунок 9">
            <a:extLst>
              <a:ext uri="{FF2B5EF4-FFF2-40B4-BE49-F238E27FC236}">
                <a16:creationId xmlns:a16="http://schemas.microsoft.com/office/drawing/2014/main" id="{8CC7A801-55A1-8049-BC04-84D5851316A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059885" y="1042467"/>
            <a:ext cx="4689274" cy="4814994"/>
          </a:xfrm>
          <a:custGeom>
            <a:avLst/>
            <a:gdLst>
              <a:gd name="connsiteX0" fmla="*/ 853416 w 4164575"/>
              <a:gd name="connsiteY0" fmla="*/ 0 h 4275672"/>
              <a:gd name="connsiteX1" fmla="*/ 888368 w 4164575"/>
              <a:gd name="connsiteY1" fmla="*/ 1902 h 4275672"/>
              <a:gd name="connsiteX2" fmla="*/ 910367 w 4164575"/>
              <a:gd name="connsiteY2" fmla="*/ 407 h 4275672"/>
              <a:gd name="connsiteX3" fmla="*/ 944380 w 4164575"/>
              <a:gd name="connsiteY3" fmla="*/ 4949 h 4275672"/>
              <a:gd name="connsiteX4" fmla="*/ 1026072 w 4164575"/>
              <a:gd name="connsiteY4" fmla="*/ 9397 h 4275672"/>
              <a:gd name="connsiteX5" fmla="*/ 1076944 w 4164575"/>
              <a:gd name="connsiteY5" fmla="*/ 22652 h 4275672"/>
              <a:gd name="connsiteX6" fmla="*/ 1081757 w 4164575"/>
              <a:gd name="connsiteY6" fmla="*/ 23294 h 4275672"/>
              <a:gd name="connsiteX7" fmla="*/ 1089315 w 4164575"/>
              <a:gd name="connsiteY7" fmla="*/ 25874 h 4275672"/>
              <a:gd name="connsiteX8" fmla="*/ 1198514 w 4164575"/>
              <a:gd name="connsiteY8" fmla="*/ 54327 h 4275672"/>
              <a:gd name="connsiteX9" fmla="*/ 3591550 w 4164575"/>
              <a:gd name="connsiteY9" fmla="*/ 942412 h 4275672"/>
              <a:gd name="connsiteX10" fmla="*/ 3653185 w 4164575"/>
              <a:gd name="connsiteY10" fmla="*/ 972628 h 4275672"/>
              <a:gd name="connsiteX11" fmla="*/ 3687984 w 4164575"/>
              <a:gd name="connsiteY11" fmla="*/ 986594 h 4275672"/>
              <a:gd name="connsiteX12" fmla="*/ 3707078 w 4164575"/>
              <a:gd name="connsiteY12" fmla="*/ 999051 h 4275672"/>
              <a:gd name="connsiteX13" fmla="*/ 3751556 w 4164575"/>
              <a:gd name="connsiteY13" fmla="*/ 1020856 h 4275672"/>
              <a:gd name="connsiteX14" fmla="*/ 3812623 w 4164575"/>
              <a:gd name="connsiteY14" fmla="*/ 1067894 h 4275672"/>
              <a:gd name="connsiteX15" fmla="*/ 3832809 w 4164575"/>
              <a:gd name="connsiteY15" fmla="*/ 1081062 h 4275672"/>
              <a:gd name="connsiteX16" fmla="*/ 3843834 w 4164575"/>
              <a:gd name="connsiteY16" fmla="*/ 1091935 h 4275672"/>
              <a:gd name="connsiteX17" fmla="*/ 3888539 w 4164575"/>
              <a:gd name="connsiteY17" fmla="*/ 1126371 h 4275672"/>
              <a:gd name="connsiteX18" fmla="*/ 3949605 w 4164575"/>
              <a:gd name="connsiteY18" fmla="*/ 1196254 h 4275672"/>
              <a:gd name="connsiteX19" fmla="*/ 3959684 w 4164575"/>
              <a:gd name="connsiteY19" fmla="*/ 1206193 h 4275672"/>
              <a:gd name="connsiteX20" fmla="*/ 3964306 w 4164575"/>
              <a:gd name="connsiteY20" fmla="*/ 1213078 h 4275672"/>
              <a:gd name="connsiteX21" fmla="*/ 4000422 w 4164575"/>
              <a:gd name="connsiteY21" fmla="*/ 1254409 h 4275672"/>
              <a:gd name="connsiteX22" fmla="*/ 4053396 w 4164575"/>
              <a:gd name="connsiteY22" fmla="*/ 1345742 h 4275672"/>
              <a:gd name="connsiteX23" fmla="*/ 4059028 w 4164575"/>
              <a:gd name="connsiteY23" fmla="*/ 1354130 h 4275672"/>
              <a:gd name="connsiteX24" fmla="*/ 4060911 w 4164575"/>
              <a:gd name="connsiteY24" fmla="*/ 1358701 h 4275672"/>
              <a:gd name="connsiteX25" fmla="*/ 4085110 w 4164575"/>
              <a:gd name="connsiteY25" fmla="*/ 1400421 h 4275672"/>
              <a:gd name="connsiteX26" fmla="*/ 4122865 w 4164575"/>
              <a:gd name="connsiteY26" fmla="*/ 1509053 h 4275672"/>
              <a:gd name="connsiteX27" fmla="*/ 4124905 w 4164575"/>
              <a:gd name="connsiteY27" fmla="*/ 1514000 h 4275672"/>
              <a:gd name="connsiteX28" fmla="*/ 4125323 w 4164575"/>
              <a:gd name="connsiteY28" fmla="*/ 1516121 h 4275672"/>
              <a:gd name="connsiteX29" fmla="*/ 4140524 w 4164575"/>
              <a:gd name="connsiteY29" fmla="*/ 1559863 h 4275672"/>
              <a:gd name="connsiteX30" fmla="*/ 4164575 w 4164575"/>
              <a:gd name="connsiteY30" fmla="*/ 1728187 h 4275672"/>
              <a:gd name="connsiteX31" fmla="*/ 4158107 w 4164575"/>
              <a:gd name="connsiteY31" fmla="*/ 1847020 h 4275672"/>
              <a:gd name="connsiteX32" fmla="*/ 4158113 w 4164575"/>
              <a:gd name="connsiteY32" fmla="*/ 1849620 h 4275672"/>
              <a:gd name="connsiteX33" fmla="*/ 4157908 w 4164575"/>
              <a:gd name="connsiteY33" fmla="*/ 1850692 h 4275672"/>
              <a:gd name="connsiteX34" fmla="*/ 4155178 w 4164575"/>
              <a:gd name="connsiteY34" fmla="*/ 1900843 h 4275672"/>
              <a:gd name="connsiteX35" fmla="*/ 4129297 w 4164575"/>
              <a:gd name="connsiteY35" fmla="*/ 2000169 h 4275672"/>
              <a:gd name="connsiteX36" fmla="*/ 4126383 w 4164575"/>
              <a:gd name="connsiteY36" fmla="*/ 2015409 h 4275672"/>
              <a:gd name="connsiteX37" fmla="*/ 4123377 w 4164575"/>
              <a:gd name="connsiteY37" fmla="*/ 2022894 h 4275672"/>
              <a:gd name="connsiteX38" fmla="*/ 4110247 w 4164575"/>
              <a:gd name="connsiteY38" fmla="*/ 2073284 h 4275672"/>
              <a:gd name="connsiteX39" fmla="*/ 4071126 w 4164575"/>
              <a:gd name="connsiteY39" fmla="*/ 2153081 h 4275672"/>
              <a:gd name="connsiteX40" fmla="*/ 4063050 w 4164575"/>
              <a:gd name="connsiteY40" fmla="*/ 2173206 h 4275672"/>
              <a:gd name="connsiteX41" fmla="*/ 4055846 w 4164575"/>
              <a:gd name="connsiteY41" fmla="*/ 2184249 h 4275672"/>
              <a:gd name="connsiteX42" fmla="*/ 4031804 w 4164575"/>
              <a:gd name="connsiteY42" fmla="*/ 2233287 h 4275672"/>
              <a:gd name="connsiteX43" fmla="*/ 3979940 w 4164575"/>
              <a:gd name="connsiteY43" fmla="*/ 2300622 h 4275672"/>
              <a:gd name="connsiteX44" fmla="*/ 3968584 w 4164575"/>
              <a:gd name="connsiteY44" fmla="*/ 2318032 h 4275672"/>
              <a:gd name="connsiteX45" fmla="*/ 3959205 w 4164575"/>
              <a:gd name="connsiteY45" fmla="*/ 2327542 h 4275672"/>
              <a:gd name="connsiteX46" fmla="*/ 3926290 w 4164575"/>
              <a:gd name="connsiteY46" fmla="*/ 2370274 h 4275672"/>
              <a:gd name="connsiteX47" fmla="*/ 3859492 w 4164575"/>
              <a:gd name="connsiteY47" fmla="*/ 2428640 h 4275672"/>
              <a:gd name="connsiteX48" fmla="*/ 3843450 w 4164575"/>
              <a:gd name="connsiteY48" fmla="*/ 2444905 h 4275672"/>
              <a:gd name="connsiteX49" fmla="*/ 1877828 w 4164575"/>
              <a:gd name="connsiteY49" fmla="*/ 4073293 h 4275672"/>
              <a:gd name="connsiteX50" fmla="*/ 1729891 w 4164575"/>
              <a:gd name="connsiteY50" fmla="*/ 4172639 h 4275672"/>
              <a:gd name="connsiteX51" fmla="*/ 1637177 w 4164575"/>
              <a:gd name="connsiteY51" fmla="*/ 4210843 h 4275672"/>
              <a:gd name="connsiteX52" fmla="*/ 1626423 w 4164575"/>
              <a:gd name="connsiteY52" fmla="*/ 4216295 h 4275672"/>
              <a:gd name="connsiteX53" fmla="*/ 1618951 w 4164575"/>
              <a:gd name="connsiteY53" fmla="*/ 4218352 h 4275672"/>
              <a:gd name="connsiteX54" fmla="*/ 1570022 w 4164575"/>
              <a:gd name="connsiteY54" fmla="*/ 4238515 h 4275672"/>
              <a:gd name="connsiteX55" fmla="*/ 1484629 w 4164575"/>
              <a:gd name="connsiteY55" fmla="*/ 4255341 h 4275672"/>
              <a:gd name="connsiteX56" fmla="*/ 1454619 w 4164575"/>
              <a:gd name="connsiteY56" fmla="*/ 4263605 h 4275672"/>
              <a:gd name="connsiteX57" fmla="*/ 1436420 w 4164575"/>
              <a:gd name="connsiteY57" fmla="*/ 4264841 h 4275672"/>
              <a:gd name="connsiteX58" fmla="*/ 1403197 w 4164575"/>
              <a:gd name="connsiteY58" fmla="*/ 4271387 h 4275672"/>
              <a:gd name="connsiteX59" fmla="*/ 1338055 w 4164575"/>
              <a:gd name="connsiteY59" fmla="*/ 4271516 h 4275672"/>
              <a:gd name="connsiteX60" fmla="*/ 1276828 w 4164575"/>
              <a:gd name="connsiteY60" fmla="*/ 4275672 h 4275672"/>
              <a:gd name="connsiteX61" fmla="*/ 1247063 w 4164575"/>
              <a:gd name="connsiteY61" fmla="*/ 4271699 h 4275672"/>
              <a:gd name="connsiteX62" fmla="*/ 1234400 w 4164575"/>
              <a:gd name="connsiteY62" fmla="*/ 4271723 h 4275672"/>
              <a:gd name="connsiteX63" fmla="*/ 1204743 w 4164575"/>
              <a:gd name="connsiteY63" fmla="*/ 4266048 h 4275672"/>
              <a:gd name="connsiteX64" fmla="*/ 1105437 w 4164575"/>
              <a:gd name="connsiteY64" fmla="*/ 4252788 h 4275672"/>
              <a:gd name="connsiteX65" fmla="*/ 439977 w 4164575"/>
              <a:gd name="connsiteY65" fmla="*/ 3543588 h 4275672"/>
              <a:gd name="connsiteX66" fmla="*/ 12562 w 4164575"/>
              <a:gd name="connsiteY66" fmla="*/ 1027116 h 4275672"/>
              <a:gd name="connsiteX67" fmla="*/ 272804 w 4164575"/>
              <a:gd name="connsiteY67" fmla="*/ 242966 h 4275672"/>
              <a:gd name="connsiteX68" fmla="*/ 602190 w 4164575"/>
              <a:gd name="connsiteY68" fmla="*/ 44903 h 4275672"/>
              <a:gd name="connsiteX69" fmla="*/ 682714 w 4164575"/>
              <a:gd name="connsiteY69" fmla="*/ 24877 h 4275672"/>
              <a:gd name="connsiteX70" fmla="*/ 685094 w 4164575"/>
              <a:gd name="connsiteY70" fmla="*/ 24050 h 4275672"/>
              <a:gd name="connsiteX71" fmla="*/ 687316 w 4164575"/>
              <a:gd name="connsiteY71" fmla="*/ 23732 h 4275672"/>
              <a:gd name="connsiteX72" fmla="*/ 732577 w 4164575"/>
              <a:gd name="connsiteY72" fmla="*/ 12475 h 4275672"/>
              <a:gd name="connsiteX73" fmla="*/ 796427 w 4164575"/>
              <a:gd name="connsiteY73" fmla="*/ 8141 h 4275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</a:cxnLst>
            <a:rect l="l" t="t" r="r" b="b"/>
            <a:pathLst>
              <a:path w="4164575" h="4275672">
                <a:moveTo>
                  <a:pt x="853416" y="0"/>
                </a:moveTo>
                <a:lnTo>
                  <a:pt x="888368" y="1902"/>
                </a:lnTo>
                <a:lnTo>
                  <a:pt x="910367" y="407"/>
                </a:lnTo>
                <a:lnTo>
                  <a:pt x="944380" y="4949"/>
                </a:lnTo>
                <a:lnTo>
                  <a:pt x="1026072" y="9397"/>
                </a:lnTo>
                <a:lnTo>
                  <a:pt x="1076944" y="22652"/>
                </a:lnTo>
                <a:lnTo>
                  <a:pt x="1081757" y="23294"/>
                </a:lnTo>
                <a:lnTo>
                  <a:pt x="1089315" y="25874"/>
                </a:lnTo>
                <a:lnTo>
                  <a:pt x="1198514" y="54327"/>
                </a:lnTo>
                <a:lnTo>
                  <a:pt x="3591550" y="942412"/>
                </a:lnTo>
                <a:lnTo>
                  <a:pt x="3653185" y="972628"/>
                </a:lnTo>
                <a:lnTo>
                  <a:pt x="3687984" y="986594"/>
                </a:lnTo>
                <a:lnTo>
                  <a:pt x="3707078" y="999051"/>
                </a:lnTo>
                <a:lnTo>
                  <a:pt x="3751556" y="1020856"/>
                </a:lnTo>
                <a:lnTo>
                  <a:pt x="3812623" y="1067894"/>
                </a:lnTo>
                <a:lnTo>
                  <a:pt x="3832809" y="1081062"/>
                </a:lnTo>
                <a:lnTo>
                  <a:pt x="3843834" y="1091935"/>
                </a:lnTo>
                <a:lnTo>
                  <a:pt x="3888539" y="1126371"/>
                </a:lnTo>
                <a:lnTo>
                  <a:pt x="3949605" y="1196254"/>
                </a:lnTo>
                <a:lnTo>
                  <a:pt x="3959684" y="1206193"/>
                </a:lnTo>
                <a:lnTo>
                  <a:pt x="3964306" y="1213078"/>
                </a:lnTo>
                <a:lnTo>
                  <a:pt x="4000422" y="1254409"/>
                </a:lnTo>
                <a:lnTo>
                  <a:pt x="4053396" y="1345742"/>
                </a:lnTo>
                <a:lnTo>
                  <a:pt x="4059028" y="1354130"/>
                </a:lnTo>
                <a:lnTo>
                  <a:pt x="4060911" y="1358701"/>
                </a:lnTo>
                <a:lnTo>
                  <a:pt x="4085110" y="1400421"/>
                </a:lnTo>
                <a:lnTo>
                  <a:pt x="4122865" y="1509053"/>
                </a:lnTo>
                <a:lnTo>
                  <a:pt x="4124905" y="1514000"/>
                </a:lnTo>
                <a:lnTo>
                  <a:pt x="4125323" y="1516121"/>
                </a:lnTo>
                <a:lnTo>
                  <a:pt x="4140524" y="1559863"/>
                </a:lnTo>
                <a:cubicBezTo>
                  <a:pt x="4153885" y="1614745"/>
                  <a:pt x="4162017" y="1671105"/>
                  <a:pt x="4164575" y="1728187"/>
                </a:cubicBezTo>
                <a:lnTo>
                  <a:pt x="4158107" y="1847020"/>
                </a:lnTo>
                <a:lnTo>
                  <a:pt x="4158113" y="1849620"/>
                </a:lnTo>
                <a:lnTo>
                  <a:pt x="4157908" y="1850692"/>
                </a:lnTo>
                <a:lnTo>
                  <a:pt x="4155178" y="1900843"/>
                </a:lnTo>
                <a:lnTo>
                  <a:pt x="4129297" y="2000169"/>
                </a:lnTo>
                <a:lnTo>
                  <a:pt x="4126383" y="2015409"/>
                </a:lnTo>
                <a:lnTo>
                  <a:pt x="4123377" y="2022894"/>
                </a:lnTo>
                <a:lnTo>
                  <a:pt x="4110247" y="2073284"/>
                </a:lnTo>
                <a:lnTo>
                  <a:pt x="4071126" y="2153081"/>
                </a:lnTo>
                <a:lnTo>
                  <a:pt x="4063050" y="2173206"/>
                </a:lnTo>
                <a:lnTo>
                  <a:pt x="4055846" y="2184249"/>
                </a:lnTo>
                <a:lnTo>
                  <a:pt x="4031804" y="2233287"/>
                </a:lnTo>
                <a:lnTo>
                  <a:pt x="3979940" y="2300622"/>
                </a:lnTo>
                <a:lnTo>
                  <a:pt x="3968584" y="2318032"/>
                </a:lnTo>
                <a:lnTo>
                  <a:pt x="3959205" y="2327542"/>
                </a:lnTo>
                <a:lnTo>
                  <a:pt x="3926290" y="2370274"/>
                </a:lnTo>
                <a:lnTo>
                  <a:pt x="3859492" y="2428640"/>
                </a:lnTo>
                <a:lnTo>
                  <a:pt x="3843450" y="2444905"/>
                </a:lnTo>
                <a:lnTo>
                  <a:pt x="1877828" y="4073293"/>
                </a:lnTo>
                <a:cubicBezTo>
                  <a:pt x="1831059" y="4112038"/>
                  <a:pt x="1781470" y="4145129"/>
                  <a:pt x="1729891" y="4172639"/>
                </a:cubicBezTo>
                <a:lnTo>
                  <a:pt x="1637177" y="4210843"/>
                </a:lnTo>
                <a:lnTo>
                  <a:pt x="1626423" y="4216295"/>
                </a:lnTo>
                <a:lnTo>
                  <a:pt x="1618951" y="4218352"/>
                </a:lnTo>
                <a:lnTo>
                  <a:pt x="1570022" y="4238515"/>
                </a:lnTo>
                <a:lnTo>
                  <a:pt x="1484629" y="4255341"/>
                </a:lnTo>
                <a:lnTo>
                  <a:pt x="1454619" y="4263605"/>
                </a:lnTo>
                <a:lnTo>
                  <a:pt x="1436420" y="4264841"/>
                </a:lnTo>
                <a:lnTo>
                  <a:pt x="1403197" y="4271387"/>
                </a:lnTo>
                <a:lnTo>
                  <a:pt x="1338055" y="4271516"/>
                </a:lnTo>
                <a:lnTo>
                  <a:pt x="1276828" y="4275672"/>
                </a:lnTo>
                <a:lnTo>
                  <a:pt x="1247063" y="4271699"/>
                </a:lnTo>
                <a:lnTo>
                  <a:pt x="1234400" y="4271723"/>
                </a:lnTo>
                <a:lnTo>
                  <a:pt x="1204743" y="4266048"/>
                </a:lnTo>
                <a:lnTo>
                  <a:pt x="1105437" y="4252788"/>
                </a:lnTo>
                <a:cubicBezTo>
                  <a:pt x="771777" y="4173992"/>
                  <a:pt x="500995" y="3902849"/>
                  <a:pt x="439977" y="3543588"/>
                </a:cubicBezTo>
                <a:lnTo>
                  <a:pt x="12562" y="1027116"/>
                </a:lnTo>
                <a:cubicBezTo>
                  <a:pt x="-38287" y="727735"/>
                  <a:pt x="68567" y="438016"/>
                  <a:pt x="272804" y="242966"/>
                </a:cubicBezTo>
                <a:cubicBezTo>
                  <a:pt x="364712" y="155194"/>
                  <a:pt x="476339" y="86591"/>
                  <a:pt x="602190" y="44903"/>
                </a:cubicBezTo>
                <a:lnTo>
                  <a:pt x="682714" y="24877"/>
                </a:lnTo>
                <a:lnTo>
                  <a:pt x="685094" y="24050"/>
                </a:lnTo>
                <a:lnTo>
                  <a:pt x="687316" y="23732"/>
                </a:lnTo>
                <a:lnTo>
                  <a:pt x="732577" y="12475"/>
                </a:lnTo>
                <a:lnTo>
                  <a:pt x="796427" y="814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  <p:sp>
        <p:nvSpPr>
          <p:cNvPr id="7" name="Номер слайда 16">
            <a:extLst>
              <a:ext uri="{FF2B5EF4-FFF2-40B4-BE49-F238E27FC236}">
                <a16:creationId xmlns:a16="http://schemas.microsoft.com/office/drawing/2014/main" id="{38CB7A4E-1A77-9F45-BBA9-0AD25EE6D7F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9164044" y="6356355"/>
            <a:ext cx="2742843" cy="365125"/>
          </a:xfrm>
        </p:spPr>
        <p:txBody>
          <a:bodyPr/>
          <a:lstStyle/>
          <a:p>
            <a:fld id="{0D577C4B-7933-BA48-9DCD-A9BB91C6F6C8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3" name="Текст 18">
            <a:extLst>
              <a:ext uri="{FF2B5EF4-FFF2-40B4-BE49-F238E27FC236}">
                <a16:creationId xmlns:a16="http://schemas.microsoft.com/office/drawing/2014/main" id="{8B2D3A0C-C703-904B-907C-8672FC00BDA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441256" y="2551062"/>
            <a:ext cx="4689272" cy="1755876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latin typeface="Neris Thin" pitchFamily="2" charset="0"/>
              </a:defRPr>
            </a:lvl1pPr>
            <a:lvl2pPr>
              <a:defRPr>
                <a:latin typeface="Neris Light" pitchFamily="2" charset="0"/>
              </a:defRPr>
            </a:lvl2pPr>
            <a:lvl3pPr>
              <a:defRPr>
                <a:latin typeface="Neris Light" pitchFamily="2" charset="0"/>
              </a:defRPr>
            </a:lvl3pPr>
            <a:lvl4pPr>
              <a:defRPr>
                <a:latin typeface="Neris Light" pitchFamily="2" charset="0"/>
              </a:defRPr>
            </a:lvl4pPr>
            <a:lvl5pPr>
              <a:defRPr>
                <a:latin typeface="Neris Light" pitchFamily="2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5" name="Заголовок 21">
            <a:extLst>
              <a:ext uri="{FF2B5EF4-FFF2-40B4-BE49-F238E27FC236}">
                <a16:creationId xmlns:a16="http://schemas.microsoft.com/office/drawing/2014/main" id="{8A9598BB-38A0-6D42-8637-C2060CADFA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41256" y="1040330"/>
            <a:ext cx="4689272" cy="1325563"/>
          </a:xfrm>
        </p:spPr>
        <p:txBody>
          <a:bodyPr>
            <a:noAutofit/>
          </a:bodyPr>
          <a:lstStyle>
            <a:lvl1pPr>
              <a:defRPr sz="3600" b="1" i="0">
                <a:latin typeface="Neris Black" pitchFamily="2" charset="0"/>
              </a:defRPr>
            </a:lvl1pPr>
          </a:lstStyle>
          <a:p>
            <a:r>
              <a:rPr lang="en-US" dirty="0"/>
              <a:t>Rounded</a:t>
            </a:r>
            <a:br>
              <a:rPr lang="en-US" dirty="0"/>
            </a:br>
            <a:r>
              <a:rPr lang="en-US" dirty="0"/>
              <a:t>Triangle</a:t>
            </a:r>
            <a:br>
              <a:rPr lang="en-US" dirty="0"/>
            </a:br>
            <a:r>
              <a:rPr lang="en-US" dirty="0"/>
              <a:t>Template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274187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8">
            <a:extLst>
              <a:ext uri="{FF2B5EF4-FFF2-40B4-BE49-F238E27FC236}">
                <a16:creationId xmlns:a16="http://schemas.microsoft.com/office/drawing/2014/main" id="{BFAF1C5B-53FF-514F-A050-F70C2A74D60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" y="0"/>
            <a:ext cx="4592419" cy="6858000"/>
          </a:xfrm>
          <a:custGeom>
            <a:avLst/>
            <a:gdLst>
              <a:gd name="connsiteX0" fmla="*/ 0 w 4593017"/>
              <a:gd name="connsiteY0" fmla="*/ 0 h 6858000"/>
              <a:gd name="connsiteX1" fmla="*/ 1711037 w 4593017"/>
              <a:gd name="connsiteY1" fmla="*/ 0 h 6858000"/>
              <a:gd name="connsiteX2" fmla="*/ 4206217 w 4593017"/>
              <a:gd name="connsiteY2" fmla="*/ 2495180 h 6858000"/>
              <a:gd name="connsiteX3" fmla="*/ 4206217 w 4593017"/>
              <a:gd name="connsiteY3" fmla="*/ 4362820 h 6858000"/>
              <a:gd name="connsiteX4" fmla="*/ 1711037 w 4593017"/>
              <a:gd name="connsiteY4" fmla="*/ 6858000 h 6858000"/>
              <a:gd name="connsiteX5" fmla="*/ 0 w 4593017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93017" h="6858000">
                <a:moveTo>
                  <a:pt x="0" y="0"/>
                </a:moveTo>
                <a:lnTo>
                  <a:pt x="1711037" y="0"/>
                </a:lnTo>
                <a:lnTo>
                  <a:pt x="4206217" y="2495180"/>
                </a:lnTo>
                <a:cubicBezTo>
                  <a:pt x="4721951" y="3010915"/>
                  <a:pt x="4721951" y="3847085"/>
                  <a:pt x="4206217" y="4362820"/>
                </a:cubicBezTo>
                <a:lnTo>
                  <a:pt x="1711037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  <p:sp>
        <p:nvSpPr>
          <p:cNvPr id="10" name="Текст 18">
            <a:extLst>
              <a:ext uri="{FF2B5EF4-FFF2-40B4-BE49-F238E27FC236}">
                <a16:creationId xmlns:a16="http://schemas.microsoft.com/office/drawing/2014/main" id="{CFD37DE6-7C07-7642-A6B8-22FA6E780CE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40661" y="3223684"/>
            <a:ext cx="4835353" cy="2489200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latin typeface="Neris Thin" pitchFamily="2" charset="0"/>
              </a:defRPr>
            </a:lvl1pPr>
            <a:lvl2pPr>
              <a:defRPr>
                <a:latin typeface="Neris Light" pitchFamily="2" charset="0"/>
              </a:defRPr>
            </a:lvl2pPr>
            <a:lvl3pPr>
              <a:defRPr>
                <a:latin typeface="Neris Light" pitchFamily="2" charset="0"/>
              </a:defRPr>
            </a:lvl3pPr>
            <a:lvl4pPr>
              <a:defRPr>
                <a:latin typeface="Neris Light" pitchFamily="2" charset="0"/>
              </a:defRPr>
            </a:lvl4pPr>
            <a:lvl5pPr>
              <a:defRPr>
                <a:latin typeface="Neris Light" pitchFamily="2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1" name="Заголовок 21">
            <a:extLst>
              <a:ext uri="{FF2B5EF4-FFF2-40B4-BE49-F238E27FC236}">
                <a16:creationId xmlns:a16="http://schemas.microsoft.com/office/drawing/2014/main" id="{14CDB0CB-F819-A54D-929D-5FD17D969E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40661" y="1453611"/>
            <a:ext cx="4835353" cy="1325563"/>
          </a:xfrm>
        </p:spPr>
        <p:txBody>
          <a:bodyPr>
            <a:noAutofit/>
          </a:bodyPr>
          <a:lstStyle>
            <a:lvl1pPr>
              <a:defRPr sz="3600" b="1" i="0">
                <a:latin typeface="Neris Black" pitchFamily="2" charset="0"/>
              </a:defRPr>
            </a:lvl1pPr>
          </a:lstStyle>
          <a:p>
            <a:r>
              <a:rPr lang="en-US" dirty="0"/>
              <a:t>Rounded</a:t>
            </a:r>
            <a:br>
              <a:rPr lang="en-US" dirty="0"/>
            </a:br>
            <a:r>
              <a:rPr lang="en-US" dirty="0"/>
              <a:t>Triangle</a:t>
            </a:r>
            <a:br>
              <a:rPr lang="en-US" dirty="0"/>
            </a:br>
            <a:r>
              <a:rPr lang="en-US" dirty="0"/>
              <a:t>Template</a:t>
            </a:r>
            <a:endParaRPr lang="ru-RU" dirty="0"/>
          </a:p>
        </p:txBody>
      </p:sp>
      <p:sp>
        <p:nvSpPr>
          <p:cNvPr id="12" name="Номер слайда 16">
            <a:extLst>
              <a:ext uri="{FF2B5EF4-FFF2-40B4-BE49-F238E27FC236}">
                <a16:creationId xmlns:a16="http://schemas.microsoft.com/office/drawing/2014/main" id="{D2766DF3-4539-2343-BFB5-C74A86F75A5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9164044" y="6356355"/>
            <a:ext cx="2742843" cy="365125"/>
          </a:xfrm>
        </p:spPr>
        <p:txBody>
          <a:bodyPr/>
          <a:lstStyle/>
          <a:p>
            <a:fld id="{0D577C4B-7933-BA48-9DCD-A9BB91C6F6C8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18481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2ABC1-4E57-409F-8900-263EA68F023C}" type="datetimeFigureOut">
              <a:rPr lang="ru-RU" smtClean="0"/>
              <a:pPr/>
              <a:t>25.03.2024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54410-67BD-4B71-8DA0-4C7056137B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Рисунок 9">
            <a:extLst>
              <a:ext uri="{FF2B5EF4-FFF2-40B4-BE49-F238E27FC236}">
                <a16:creationId xmlns:a16="http://schemas.microsoft.com/office/drawing/2014/main" id="{403F8FF1-08E8-DC45-B301-B655340C716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742385" y="3619891"/>
            <a:ext cx="3528144" cy="3528602"/>
          </a:xfrm>
          <a:custGeom>
            <a:avLst/>
            <a:gdLst>
              <a:gd name="connsiteX0" fmla="*/ 1764302 w 3528603"/>
              <a:gd name="connsiteY0" fmla="*/ 0 h 3528602"/>
              <a:gd name="connsiteX1" fmla="*/ 2090175 w 3528603"/>
              <a:gd name="connsiteY1" fmla="*/ 134981 h 3528602"/>
              <a:gd name="connsiteX2" fmla="*/ 3393623 w 3528603"/>
              <a:gd name="connsiteY2" fmla="*/ 1438429 h 3528602"/>
              <a:gd name="connsiteX3" fmla="*/ 3393623 w 3528603"/>
              <a:gd name="connsiteY3" fmla="*/ 2090174 h 3528602"/>
              <a:gd name="connsiteX4" fmla="*/ 2090175 w 3528603"/>
              <a:gd name="connsiteY4" fmla="*/ 3393622 h 3528602"/>
              <a:gd name="connsiteX5" fmla="*/ 1438430 w 3528603"/>
              <a:gd name="connsiteY5" fmla="*/ 3393622 h 3528602"/>
              <a:gd name="connsiteX6" fmla="*/ 134982 w 3528603"/>
              <a:gd name="connsiteY6" fmla="*/ 2090174 h 3528602"/>
              <a:gd name="connsiteX7" fmla="*/ 134982 w 3528603"/>
              <a:gd name="connsiteY7" fmla="*/ 1438429 h 3528602"/>
              <a:gd name="connsiteX8" fmla="*/ 1438430 w 3528603"/>
              <a:gd name="connsiteY8" fmla="*/ 134981 h 3528602"/>
              <a:gd name="connsiteX9" fmla="*/ 1764302 w 3528603"/>
              <a:gd name="connsiteY9" fmla="*/ 0 h 352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528603" h="3528602">
                <a:moveTo>
                  <a:pt x="1764302" y="0"/>
                </a:moveTo>
                <a:cubicBezTo>
                  <a:pt x="1882245" y="0"/>
                  <a:pt x="2000187" y="44994"/>
                  <a:pt x="2090175" y="134981"/>
                </a:cubicBezTo>
                <a:lnTo>
                  <a:pt x="3393623" y="1438429"/>
                </a:lnTo>
                <a:cubicBezTo>
                  <a:pt x="3573597" y="1618403"/>
                  <a:pt x="3573597" y="1910199"/>
                  <a:pt x="3393623" y="2090174"/>
                </a:cubicBezTo>
                <a:lnTo>
                  <a:pt x="2090175" y="3393622"/>
                </a:lnTo>
                <a:cubicBezTo>
                  <a:pt x="1910200" y="3573596"/>
                  <a:pt x="1618404" y="3573596"/>
                  <a:pt x="1438430" y="3393622"/>
                </a:cubicBezTo>
                <a:lnTo>
                  <a:pt x="134982" y="2090174"/>
                </a:lnTo>
                <a:cubicBezTo>
                  <a:pt x="-44993" y="1910199"/>
                  <a:pt x="-44993" y="1618403"/>
                  <a:pt x="134982" y="1438429"/>
                </a:cubicBezTo>
                <a:lnTo>
                  <a:pt x="1438430" y="134981"/>
                </a:lnTo>
                <a:cubicBezTo>
                  <a:pt x="1528417" y="44994"/>
                  <a:pt x="1646360" y="0"/>
                  <a:pt x="1764302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  <p:sp>
        <p:nvSpPr>
          <p:cNvPr id="7" name="Рисунок 6">
            <a:extLst>
              <a:ext uri="{FF2B5EF4-FFF2-40B4-BE49-F238E27FC236}">
                <a16:creationId xmlns:a16="http://schemas.microsoft.com/office/drawing/2014/main" id="{84DC51EC-9C07-6945-A3D9-A7A5A423DAE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742385" y="-290496"/>
            <a:ext cx="3528144" cy="3528602"/>
          </a:xfrm>
          <a:custGeom>
            <a:avLst/>
            <a:gdLst>
              <a:gd name="connsiteX0" fmla="*/ 1764302 w 3528603"/>
              <a:gd name="connsiteY0" fmla="*/ 0 h 3528602"/>
              <a:gd name="connsiteX1" fmla="*/ 2090175 w 3528603"/>
              <a:gd name="connsiteY1" fmla="*/ 134981 h 3528602"/>
              <a:gd name="connsiteX2" fmla="*/ 3393623 w 3528603"/>
              <a:gd name="connsiteY2" fmla="*/ 1438429 h 3528602"/>
              <a:gd name="connsiteX3" fmla="*/ 3393623 w 3528603"/>
              <a:gd name="connsiteY3" fmla="*/ 2090173 h 3528602"/>
              <a:gd name="connsiteX4" fmla="*/ 2090175 w 3528603"/>
              <a:gd name="connsiteY4" fmla="*/ 3393622 h 3528602"/>
              <a:gd name="connsiteX5" fmla="*/ 1438430 w 3528603"/>
              <a:gd name="connsiteY5" fmla="*/ 3393622 h 3528602"/>
              <a:gd name="connsiteX6" fmla="*/ 134982 w 3528603"/>
              <a:gd name="connsiteY6" fmla="*/ 2090173 h 3528602"/>
              <a:gd name="connsiteX7" fmla="*/ 134982 w 3528603"/>
              <a:gd name="connsiteY7" fmla="*/ 1438429 h 3528602"/>
              <a:gd name="connsiteX8" fmla="*/ 1438430 w 3528603"/>
              <a:gd name="connsiteY8" fmla="*/ 134981 h 3528602"/>
              <a:gd name="connsiteX9" fmla="*/ 1764302 w 3528603"/>
              <a:gd name="connsiteY9" fmla="*/ 0 h 352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528603" h="3528602">
                <a:moveTo>
                  <a:pt x="1764302" y="0"/>
                </a:moveTo>
                <a:cubicBezTo>
                  <a:pt x="1882245" y="0"/>
                  <a:pt x="2000187" y="44994"/>
                  <a:pt x="2090175" y="134981"/>
                </a:cubicBezTo>
                <a:lnTo>
                  <a:pt x="3393623" y="1438429"/>
                </a:lnTo>
                <a:cubicBezTo>
                  <a:pt x="3573597" y="1618403"/>
                  <a:pt x="3573597" y="1910199"/>
                  <a:pt x="3393623" y="2090173"/>
                </a:cubicBezTo>
                <a:lnTo>
                  <a:pt x="2090175" y="3393622"/>
                </a:lnTo>
                <a:cubicBezTo>
                  <a:pt x="1910200" y="3573596"/>
                  <a:pt x="1618404" y="3573596"/>
                  <a:pt x="1438430" y="3393622"/>
                </a:cubicBezTo>
                <a:lnTo>
                  <a:pt x="134982" y="2090173"/>
                </a:lnTo>
                <a:cubicBezTo>
                  <a:pt x="-44993" y="1910199"/>
                  <a:pt x="-44993" y="1618403"/>
                  <a:pt x="134982" y="1438429"/>
                </a:cubicBezTo>
                <a:lnTo>
                  <a:pt x="1438430" y="134981"/>
                </a:lnTo>
                <a:cubicBezTo>
                  <a:pt x="1528417" y="44994"/>
                  <a:pt x="1646360" y="0"/>
                  <a:pt x="1764302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48129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Рисунок 14">
            <a:extLst>
              <a:ext uri="{FF2B5EF4-FFF2-40B4-BE49-F238E27FC236}">
                <a16:creationId xmlns:a16="http://schemas.microsoft.com/office/drawing/2014/main" id="{0D3ECA9E-C976-F548-BA80-EC752B76CED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680505" y="1273450"/>
            <a:ext cx="2742843" cy="5021451"/>
          </a:xfrm>
          <a:custGeom>
            <a:avLst/>
            <a:gdLst>
              <a:gd name="connsiteX0" fmla="*/ 302218 w 2743200"/>
              <a:gd name="connsiteY0" fmla="*/ 0 h 5021451"/>
              <a:gd name="connsiteX1" fmla="*/ 2440982 w 2743200"/>
              <a:gd name="connsiteY1" fmla="*/ 0 h 5021451"/>
              <a:gd name="connsiteX2" fmla="*/ 2743200 w 2743200"/>
              <a:gd name="connsiteY2" fmla="*/ 302218 h 5021451"/>
              <a:gd name="connsiteX3" fmla="*/ 2743200 w 2743200"/>
              <a:gd name="connsiteY3" fmla="*/ 4719233 h 5021451"/>
              <a:gd name="connsiteX4" fmla="*/ 2440982 w 2743200"/>
              <a:gd name="connsiteY4" fmla="*/ 5021451 h 5021451"/>
              <a:gd name="connsiteX5" fmla="*/ 302218 w 2743200"/>
              <a:gd name="connsiteY5" fmla="*/ 5021451 h 5021451"/>
              <a:gd name="connsiteX6" fmla="*/ 0 w 2743200"/>
              <a:gd name="connsiteY6" fmla="*/ 4719233 h 5021451"/>
              <a:gd name="connsiteX7" fmla="*/ 0 w 2743200"/>
              <a:gd name="connsiteY7" fmla="*/ 302218 h 5021451"/>
              <a:gd name="connsiteX8" fmla="*/ 302218 w 2743200"/>
              <a:gd name="connsiteY8" fmla="*/ 0 h 5021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43200" h="5021451">
                <a:moveTo>
                  <a:pt x="302218" y="0"/>
                </a:moveTo>
                <a:lnTo>
                  <a:pt x="2440982" y="0"/>
                </a:lnTo>
                <a:cubicBezTo>
                  <a:pt x="2607892" y="0"/>
                  <a:pt x="2743200" y="135308"/>
                  <a:pt x="2743200" y="302218"/>
                </a:cubicBezTo>
                <a:lnTo>
                  <a:pt x="2743200" y="4719233"/>
                </a:lnTo>
                <a:cubicBezTo>
                  <a:pt x="2743200" y="4886143"/>
                  <a:pt x="2607892" y="5021451"/>
                  <a:pt x="2440982" y="5021451"/>
                </a:cubicBezTo>
                <a:lnTo>
                  <a:pt x="302218" y="5021451"/>
                </a:lnTo>
                <a:cubicBezTo>
                  <a:pt x="135308" y="5021451"/>
                  <a:pt x="0" y="4886143"/>
                  <a:pt x="0" y="4719233"/>
                </a:cubicBezTo>
                <a:lnTo>
                  <a:pt x="0" y="302218"/>
                </a:lnTo>
                <a:cubicBezTo>
                  <a:pt x="0" y="135308"/>
                  <a:pt x="135308" y="0"/>
                  <a:pt x="30221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62990864-2AE1-3F42-A8A7-FFEA77F2EBD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630320" y="501113"/>
            <a:ext cx="2742843" cy="5021451"/>
          </a:xfrm>
          <a:custGeom>
            <a:avLst/>
            <a:gdLst>
              <a:gd name="connsiteX0" fmla="*/ 302218 w 2743200"/>
              <a:gd name="connsiteY0" fmla="*/ 0 h 5021451"/>
              <a:gd name="connsiteX1" fmla="*/ 2440982 w 2743200"/>
              <a:gd name="connsiteY1" fmla="*/ 0 h 5021451"/>
              <a:gd name="connsiteX2" fmla="*/ 2743200 w 2743200"/>
              <a:gd name="connsiteY2" fmla="*/ 302218 h 5021451"/>
              <a:gd name="connsiteX3" fmla="*/ 2743200 w 2743200"/>
              <a:gd name="connsiteY3" fmla="*/ 4719233 h 5021451"/>
              <a:gd name="connsiteX4" fmla="*/ 2440982 w 2743200"/>
              <a:gd name="connsiteY4" fmla="*/ 5021451 h 5021451"/>
              <a:gd name="connsiteX5" fmla="*/ 302218 w 2743200"/>
              <a:gd name="connsiteY5" fmla="*/ 5021451 h 5021451"/>
              <a:gd name="connsiteX6" fmla="*/ 0 w 2743200"/>
              <a:gd name="connsiteY6" fmla="*/ 4719233 h 5021451"/>
              <a:gd name="connsiteX7" fmla="*/ 0 w 2743200"/>
              <a:gd name="connsiteY7" fmla="*/ 302218 h 5021451"/>
              <a:gd name="connsiteX8" fmla="*/ 302218 w 2743200"/>
              <a:gd name="connsiteY8" fmla="*/ 0 h 5021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43200" h="5021451">
                <a:moveTo>
                  <a:pt x="302218" y="0"/>
                </a:moveTo>
                <a:lnTo>
                  <a:pt x="2440982" y="0"/>
                </a:lnTo>
                <a:cubicBezTo>
                  <a:pt x="2607892" y="0"/>
                  <a:pt x="2743200" y="135308"/>
                  <a:pt x="2743200" y="302218"/>
                </a:cubicBezTo>
                <a:lnTo>
                  <a:pt x="2743200" y="4719233"/>
                </a:lnTo>
                <a:cubicBezTo>
                  <a:pt x="2743200" y="4886143"/>
                  <a:pt x="2607892" y="5021451"/>
                  <a:pt x="2440982" y="5021451"/>
                </a:cubicBezTo>
                <a:lnTo>
                  <a:pt x="302218" y="5021451"/>
                </a:lnTo>
                <a:cubicBezTo>
                  <a:pt x="135308" y="5021451"/>
                  <a:pt x="0" y="4886143"/>
                  <a:pt x="0" y="4719233"/>
                </a:cubicBezTo>
                <a:lnTo>
                  <a:pt x="0" y="302218"/>
                </a:lnTo>
                <a:cubicBezTo>
                  <a:pt x="0" y="135308"/>
                  <a:pt x="135308" y="0"/>
                  <a:pt x="30221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  <p:sp>
        <p:nvSpPr>
          <p:cNvPr id="9" name="Номер слайда 16">
            <a:extLst>
              <a:ext uri="{FF2B5EF4-FFF2-40B4-BE49-F238E27FC236}">
                <a16:creationId xmlns:a16="http://schemas.microsoft.com/office/drawing/2014/main" id="{B223CE6F-86D1-FB46-81F2-2EC4C9592E20}"/>
              </a:ext>
            </a:extLst>
          </p:cNvPr>
          <p:cNvSpPr>
            <a:spLocks noGrp="1"/>
          </p:cNvSpPr>
          <p:nvPr userDrawn="1">
            <p:ph type="sldNum" sz="quarter" idx="13"/>
          </p:nvPr>
        </p:nvSpPr>
        <p:spPr>
          <a:xfrm>
            <a:off x="9164044" y="6356355"/>
            <a:ext cx="2742843" cy="365125"/>
          </a:xfrm>
        </p:spPr>
        <p:txBody>
          <a:bodyPr/>
          <a:lstStyle/>
          <a:p>
            <a:fld id="{0D577C4B-7933-BA48-9DCD-A9BB91C6F6C8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6701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Рисунок 24">
            <a:extLst>
              <a:ext uri="{FF2B5EF4-FFF2-40B4-BE49-F238E27FC236}">
                <a16:creationId xmlns:a16="http://schemas.microsoft.com/office/drawing/2014/main" id="{07BCF686-B2D3-8947-9184-11E2188B1FA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594722" y="3254644"/>
            <a:ext cx="2926217" cy="2693257"/>
          </a:xfrm>
          <a:custGeom>
            <a:avLst/>
            <a:gdLst>
              <a:gd name="connsiteX0" fmla="*/ 1419145 w 2926598"/>
              <a:gd name="connsiteY0" fmla="*/ 1485 h 2693257"/>
              <a:gd name="connsiteX1" fmla="*/ 1676569 w 2926598"/>
              <a:gd name="connsiteY1" fmla="*/ 40511 h 2693257"/>
              <a:gd name="connsiteX2" fmla="*/ 1727231 w 2926598"/>
              <a:gd name="connsiteY2" fmla="*/ 64863 h 2693257"/>
              <a:gd name="connsiteX3" fmla="*/ 1728829 w 2926598"/>
              <a:gd name="connsiteY3" fmla="*/ 65461 h 2693257"/>
              <a:gd name="connsiteX4" fmla="*/ 1730126 w 2926598"/>
              <a:gd name="connsiteY4" fmla="*/ 66255 h 2693257"/>
              <a:gd name="connsiteX5" fmla="*/ 1758601 w 2926598"/>
              <a:gd name="connsiteY5" fmla="*/ 79943 h 2693257"/>
              <a:gd name="connsiteX6" fmla="*/ 1793783 w 2926598"/>
              <a:gd name="connsiteY6" fmla="*/ 105276 h 2693257"/>
              <a:gd name="connsiteX7" fmla="*/ 1827030 w 2926598"/>
              <a:gd name="connsiteY7" fmla="*/ 125657 h 2693257"/>
              <a:gd name="connsiteX8" fmla="*/ 1844441 w 2926598"/>
              <a:gd name="connsiteY8" fmla="*/ 141755 h 2693257"/>
              <a:gd name="connsiteX9" fmla="*/ 1856563 w 2926598"/>
              <a:gd name="connsiteY9" fmla="*/ 150482 h 2693257"/>
              <a:gd name="connsiteX10" fmla="*/ 1872344 w 2926598"/>
              <a:gd name="connsiteY10" fmla="*/ 167550 h 2693257"/>
              <a:gd name="connsiteX11" fmla="*/ 1913037 w 2926598"/>
              <a:gd name="connsiteY11" fmla="*/ 205175 h 2693257"/>
              <a:gd name="connsiteX12" fmla="*/ 1933847 w 2926598"/>
              <a:gd name="connsiteY12" fmla="*/ 234075 h 2693257"/>
              <a:gd name="connsiteX13" fmla="*/ 1936081 w 2926598"/>
              <a:gd name="connsiteY13" fmla="*/ 236489 h 2693257"/>
              <a:gd name="connsiteX14" fmla="*/ 1938908 w 2926598"/>
              <a:gd name="connsiteY14" fmla="*/ 241102 h 2693257"/>
              <a:gd name="connsiteX15" fmla="*/ 1983577 w 2926598"/>
              <a:gd name="connsiteY15" fmla="*/ 303136 h 2693257"/>
              <a:gd name="connsiteX16" fmla="*/ 2848138 w 2926598"/>
              <a:gd name="connsiteY16" fmla="*/ 1800600 h 2693257"/>
              <a:gd name="connsiteX17" fmla="*/ 2867232 w 2926598"/>
              <a:gd name="connsiteY17" fmla="*/ 1842999 h 2693257"/>
              <a:gd name="connsiteX18" fmla="*/ 2879350 w 2926598"/>
              <a:gd name="connsiteY18" fmla="*/ 1865323 h 2693257"/>
              <a:gd name="connsiteX19" fmla="*/ 2883928 w 2926598"/>
              <a:gd name="connsiteY19" fmla="*/ 1880074 h 2693257"/>
              <a:gd name="connsiteX20" fmla="*/ 2897707 w 2926598"/>
              <a:gd name="connsiteY20" fmla="*/ 1910670 h 2693257"/>
              <a:gd name="connsiteX21" fmla="*/ 2909235 w 2926598"/>
              <a:gd name="connsiteY21" fmla="*/ 1961599 h 2693257"/>
              <a:gd name="connsiteX22" fmla="*/ 2914075 w 2926598"/>
              <a:gd name="connsiteY22" fmla="*/ 1977192 h 2693257"/>
              <a:gd name="connsiteX23" fmla="*/ 2915127 w 2926598"/>
              <a:gd name="connsiteY23" fmla="*/ 1987629 h 2693257"/>
              <a:gd name="connsiteX24" fmla="*/ 2923566 w 2926598"/>
              <a:gd name="connsiteY24" fmla="*/ 2024913 h 2693257"/>
              <a:gd name="connsiteX25" fmla="*/ 2925221 w 2926598"/>
              <a:gd name="connsiteY25" fmla="*/ 2087758 h 2693257"/>
              <a:gd name="connsiteX26" fmla="*/ 2926184 w 2926598"/>
              <a:gd name="connsiteY26" fmla="*/ 2097299 h 2693257"/>
              <a:gd name="connsiteX27" fmla="*/ 2925619 w 2926598"/>
              <a:gd name="connsiteY27" fmla="*/ 2102888 h 2693257"/>
              <a:gd name="connsiteX28" fmla="*/ 2926598 w 2926598"/>
              <a:gd name="connsiteY28" fmla="*/ 2140057 h 2693257"/>
              <a:gd name="connsiteX29" fmla="*/ 2914762 w 2926598"/>
              <a:gd name="connsiteY29" fmla="*/ 2210595 h 2693257"/>
              <a:gd name="connsiteX30" fmla="*/ 2914075 w 2926598"/>
              <a:gd name="connsiteY30" fmla="*/ 2217405 h 2693257"/>
              <a:gd name="connsiteX31" fmla="*/ 2913082 w 2926598"/>
              <a:gd name="connsiteY31" fmla="*/ 2220603 h 2693257"/>
              <a:gd name="connsiteX32" fmla="*/ 2907675 w 2926598"/>
              <a:gd name="connsiteY32" fmla="*/ 2252825 h 2693257"/>
              <a:gd name="connsiteX33" fmla="*/ 2880424 w 2926598"/>
              <a:gd name="connsiteY33" fmla="*/ 2325811 h 2693257"/>
              <a:gd name="connsiteX34" fmla="*/ 2879350 w 2926598"/>
              <a:gd name="connsiteY34" fmla="*/ 2329273 h 2693257"/>
              <a:gd name="connsiteX35" fmla="*/ 2878652 w 2926598"/>
              <a:gd name="connsiteY35" fmla="*/ 2330560 h 2693257"/>
              <a:gd name="connsiteX36" fmla="*/ 2867678 w 2926598"/>
              <a:gd name="connsiteY36" fmla="*/ 2359948 h 2693257"/>
              <a:gd name="connsiteX37" fmla="*/ 2807481 w 2926598"/>
              <a:gd name="connsiteY37" fmla="*/ 2458150 h 2693257"/>
              <a:gd name="connsiteX38" fmla="*/ 2752751 w 2926598"/>
              <a:gd name="connsiteY38" fmla="*/ 2517345 h 2693257"/>
              <a:gd name="connsiteX39" fmla="*/ 2751631 w 2926598"/>
              <a:gd name="connsiteY39" fmla="*/ 2518705 h 2693257"/>
              <a:gd name="connsiteX40" fmla="*/ 2751061 w 2926598"/>
              <a:gd name="connsiteY40" fmla="*/ 2519175 h 2693257"/>
              <a:gd name="connsiteX41" fmla="*/ 2727963 w 2926598"/>
              <a:gd name="connsiteY41" fmla="*/ 2544157 h 2693257"/>
              <a:gd name="connsiteX42" fmla="*/ 2671537 w 2926598"/>
              <a:gd name="connsiteY42" fmla="*/ 2584787 h 2693257"/>
              <a:gd name="connsiteX43" fmla="*/ 2663431 w 2926598"/>
              <a:gd name="connsiteY43" fmla="*/ 2591478 h 2693257"/>
              <a:gd name="connsiteX44" fmla="*/ 2658628 w 2926598"/>
              <a:gd name="connsiteY44" fmla="*/ 2594084 h 2693257"/>
              <a:gd name="connsiteX45" fmla="*/ 2630002 w 2926598"/>
              <a:gd name="connsiteY45" fmla="*/ 2614696 h 2693257"/>
              <a:gd name="connsiteX46" fmla="*/ 2575109 w 2926598"/>
              <a:gd name="connsiteY46" fmla="*/ 2639416 h 2693257"/>
              <a:gd name="connsiteX47" fmla="*/ 2562198 w 2926598"/>
              <a:gd name="connsiteY47" fmla="*/ 2646425 h 2693257"/>
              <a:gd name="connsiteX48" fmla="*/ 2553668 w 2926598"/>
              <a:gd name="connsiteY48" fmla="*/ 2649072 h 2693257"/>
              <a:gd name="connsiteX49" fmla="*/ 2519933 w 2926598"/>
              <a:gd name="connsiteY49" fmla="*/ 2664263 h 2693257"/>
              <a:gd name="connsiteX50" fmla="*/ 2463779 w 2926598"/>
              <a:gd name="connsiteY50" fmla="*/ 2676976 h 2693257"/>
              <a:gd name="connsiteX51" fmla="*/ 2450330 w 2926598"/>
              <a:gd name="connsiteY51" fmla="*/ 2681150 h 2693257"/>
              <a:gd name="connsiteX52" fmla="*/ 2441327 w 2926598"/>
              <a:gd name="connsiteY52" fmla="*/ 2682058 h 2693257"/>
              <a:gd name="connsiteX53" fmla="*/ 2405689 w 2926598"/>
              <a:gd name="connsiteY53" fmla="*/ 2690125 h 2693257"/>
              <a:gd name="connsiteX54" fmla="*/ 2345620 w 2926598"/>
              <a:gd name="connsiteY54" fmla="*/ 2691705 h 2693257"/>
              <a:gd name="connsiteX55" fmla="*/ 2330223 w 2926598"/>
              <a:gd name="connsiteY55" fmla="*/ 2693257 h 2693257"/>
              <a:gd name="connsiteX56" fmla="*/ 601099 w 2926598"/>
              <a:gd name="connsiteY56" fmla="*/ 2693257 h 2693257"/>
              <a:gd name="connsiteX57" fmla="*/ 480992 w 2926598"/>
              <a:gd name="connsiteY57" fmla="*/ 2681149 h 2693257"/>
              <a:gd name="connsiteX58" fmla="*/ 416116 w 2926598"/>
              <a:gd name="connsiteY58" fmla="*/ 2661011 h 2693257"/>
              <a:gd name="connsiteX59" fmla="*/ 408150 w 2926598"/>
              <a:gd name="connsiteY59" fmla="*/ 2659208 h 2693257"/>
              <a:gd name="connsiteX60" fmla="*/ 403364 w 2926598"/>
              <a:gd name="connsiteY60" fmla="*/ 2657052 h 2693257"/>
              <a:gd name="connsiteX61" fmla="*/ 369125 w 2926598"/>
              <a:gd name="connsiteY61" fmla="*/ 2646425 h 2693257"/>
              <a:gd name="connsiteX62" fmla="*/ 317307 w 2926598"/>
              <a:gd name="connsiteY62" fmla="*/ 2618299 h 2693257"/>
              <a:gd name="connsiteX63" fmla="*/ 298081 w 2926598"/>
              <a:gd name="connsiteY63" fmla="*/ 2609640 h 2693257"/>
              <a:gd name="connsiteX64" fmla="*/ 288053 w 2926598"/>
              <a:gd name="connsiteY64" fmla="*/ 2602420 h 2693257"/>
              <a:gd name="connsiteX65" fmla="*/ 267893 w 2926598"/>
              <a:gd name="connsiteY65" fmla="*/ 2591478 h 2693257"/>
              <a:gd name="connsiteX66" fmla="*/ 233854 w 2926598"/>
              <a:gd name="connsiteY66" fmla="*/ 2563393 h 2693257"/>
              <a:gd name="connsiteX67" fmla="*/ 200119 w 2926598"/>
              <a:gd name="connsiteY67" fmla="*/ 2539100 h 2693257"/>
              <a:gd name="connsiteX68" fmla="*/ 186309 w 2926598"/>
              <a:gd name="connsiteY68" fmla="*/ 2524165 h 2693257"/>
              <a:gd name="connsiteX69" fmla="*/ 179692 w 2926598"/>
              <a:gd name="connsiteY69" fmla="*/ 2518705 h 2693257"/>
              <a:gd name="connsiteX70" fmla="*/ 166674 w 2926598"/>
              <a:gd name="connsiteY70" fmla="*/ 2502928 h 2693257"/>
              <a:gd name="connsiteX71" fmla="*/ 120600 w 2926598"/>
              <a:gd name="connsiteY71" fmla="*/ 2453094 h 2693257"/>
              <a:gd name="connsiteX72" fmla="*/ 79944 w 2926598"/>
              <a:gd name="connsiteY72" fmla="*/ 1795543 h 2693257"/>
              <a:gd name="connsiteX73" fmla="*/ 944505 w 2926598"/>
              <a:gd name="connsiteY73" fmla="*/ 298079 h 2693257"/>
              <a:gd name="connsiteX74" fmla="*/ 1419145 w 2926598"/>
              <a:gd name="connsiteY74" fmla="*/ 1485 h 2693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</a:cxnLst>
            <a:rect l="l" t="t" r="r" b="b"/>
            <a:pathLst>
              <a:path w="2926598" h="2693257">
                <a:moveTo>
                  <a:pt x="1419145" y="1485"/>
                </a:moveTo>
                <a:cubicBezTo>
                  <a:pt x="1505022" y="-4584"/>
                  <a:pt x="1592901" y="7870"/>
                  <a:pt x="1676569" y="40511"/>
                </a:cubicBezTo>
                <a:lnTo>
                  <a:pt x="1727231" y="64863"/>
                </a:lnTo>
                <a:lnTo>
                  <a:pt x="1728829" y="65461"/>
                </a:lnTo>
                <a:lnTo>
                  <a:pt x="1730126" y="66255"/>
                </a:lnTo>
                <a:lnTo>
                  <a:pt x="1758601" y="79943"/>
                </a:lnTo>
                <a:lnTo>
                  <a:pt x="1793783" y="105276"/>
                </a:lnTo>
                <a:lnTo>
                  <a:pt x="1827030" y="125657"/>
                </a:lnTo>
                <a:lnTo>
                  <a:pt x="1844441" y="141755"/>
                </a:lnTo>
                <a:lnTo>
                  <a:pt x="1856563" y="150482"/>
                </a:lnTo>
                <a:lnTo>
                  <a:pt x="1872344" y="167550"/>
                </a:lnTo>
                <a:lnTo>
                  <a:pt x="1913037" y="205175"/>
                </a:lnTo>
                <a:lnTo>
                  <a:pt x="1933847" y="234075"/>
                </a:lnTo>
                <a:lnTo>
                  <a:pt x="1936081" y="236489"/>
                </a:lnTo>
                <a:lnTo>
                  <a:pt x="1938908" y="241102"/>
                </a:lnTo>
                <a:lnTo>
                  <a:pt x="1983577" y="303136"/>
                </a:lnTo>
                <a:lnTo>
                  <a:pt x="2848138" y="1800600"/>
                </a:lnTo>
                <a:lnTo>
                  <a:pt x="2867232" y="1842999"/>
                </a:lnTo>
                <a:lnTo>
                  <a:pt x="2879350" y="1865323"/>
                </a:lnTo>
                <a:lnTo>
                  <a:pt x="2883928" y="1880074"/>
                </a:lnTo>
                <a:lnTo>
                  <a:pt x="2897707" y="1910670"/>
                </a:lnTo>
                <a:lnTo>
                  <a:pt x="2909235" y="1961599"/>
                </a:lnTo>
                <a:lnTo>
                  <a:pt x="2914075" y="1977192"/>
                </a:lnTo>
                <a:lnTo>
                  <a:pt x="2915127" y="1987629"/>
                </a:lnTo>
                <a:lnTo>
                  <a:pt x="2923566" y="2024913"/>
                </a:lnTo>
                <a:lnTo>
                  <a:pt x="2925221" y="2087758"/>
                </a:lnTo>
                <a:lnTo>
                  <a:pt x="2926184" y="2097299"/>
                </a:lnTo>
                <a:lnTo>
                  <a:pt x="2925619" y="2102888"/>
                </a:lnTo>
                <a:lnTo>
                  <a:pt x="2926598" y="2140057"/>
                </a:lnTo>
                <a:lnTo>
                  <a:pt x="2914762" y="2210595"/>
                </a:lnTo>
                <a:lnTo>
                  <a:pt x="2914075" y="2217405"/>
                </a:lnTo>
                <a:lnTo>
                  <a:pt x="2913082" y="2220603"/>
                </a:lnTo>
                <a:lnTo>
                  <a:pt x="2907675" y="2252825"/>
                </a:lnTo>
                <a:lnTo>
                  <a:pt x="2880424" y="2325811"/>
                </a:lnTo>
                <a:lnTo>
                  <a:pt x="2879350" y="2329273"/>
                </a:lnTo>
                <a:lnTo>
                  <a:pt x="2878652" y="2330560"/>
                </a:lnTo>
                <a:lnTo>
                  <a:pt x="2867678" y="2359948"/>
                </a:lnTo>
                <a:cubicBezTo>
                  <a:pt x="2850930" y="2394352"/>
                  <a:pt x="2830816" y="2427267"/>
                  <a:pt x="2807481" y="2458150"/>
                </a:cubicBezTo>
                <a:lnTo>
                  <a:pt x="2752751" y="2517345"/>
                </a:lnTo>
                <a:lnTo>
                  <a:pt x="2751631" y="2518705"/>
                </a:lnTo>
                <a:lnTo>
                  <a:pt x="2751061" y="2519175"/>
                </a:lnTo>
                <a:lnTo>
                  <a:pt x="2727963" y="2544157"/>
                </a:lnTo>
                <a:lnTo>
                  <a:pt x="2671537" y="2584787"/>
                </a:lnTo>
                <a:lnTo>
                  <a:pt x="2663431" y="2591478"/>
                </a:lnTo>
                <a:lnTo>
                  <a:pt x="2658628" y="2594084"/>
                </a:lnTo>
                <a:lnTo>
                  <a:pt x="2630002" y="2614696"/>
                </a:lnTo>
                <a:lnTo>
                  <a:pt x="2575109" y="2639416"/>
                </a:lnTo>
                <a:lnTo>
                  <a:pt x="2562198" y="2646425"/>
                </a:lnTo>
                <a:lnTo>
                  <a:pt x="2553668" y="2649072"/>
                </a:lnTo>
                <a:lnTo>
                  <a:pt x="2519933" y="2664263"/>
                </a:lnTo>
                <a:lnTo>
                  <a:pt x="2463779" y="2676976"/>
                </a:lnTo>
                <a:lnTo>
                  <a:pt x="2450330" y="2681150"/>
                </a:lnTo>
                <a:lnTo>
                  <a:pt x="2441327" y="2682058"/>
                </a:lnTo>
                <a:lnTo>
                  <a:pt x="2405689" y="2690125"/>
                </a:lnTo>
                <a:lnTo>
                  <a:pt x="2345620" y="2691705"/>
                </a:lnTo>
                <a:lnTo>
                  <a:pt x="2330223" y="2693257"/>
                </a:lnTo>
                <a:lnTo>
                  <a:pt x="601099" y="2693257"/>
                </a:lnTo>
                <a:cubicBezTo>
                  <a:pt x="559958" y="2693257"/>
                  <a:pt x="519788" y="2689089"/>
                  <a:pt x="480992" y="2681149"/>
                </a:cubicBezTo>
                <a:lnTo>
                  <a:pt x="416116" y="2661011"/>
                </a:lnTo>
                <a:lnTo>
                  <a:pt x="408150" y="2659208"/>
                </a:lnTo>
                <a:lnTo>
                  <a:pt x="403364" y="2657052"/>
                </a:lnTo>
                <a:lnTo>
                  <a:pt x="369125" y="2646425"/>
                </a:lnTo>
                <a:lnTo>
                  <a:pt x="317307" y="2618299"/>
                </a:lnTo>
                <a:lnTo>
                  <a:pt x="298081" y="2609640"/>
                </a:lnTo>
                <a:lnTo>
                  <a:pt x="288053" y="2602420"/>
                </a:lnTo>
                <a:lnTo>
                  <a:pt x="267893" y="2591478"/>
                </a:lnTo>
                <a:lnTo>
                  <a:pt x="233854" y="2563393"/>
                </a:lnTo>
                <a:lnTo>
                  <a:pt x="200119" y="2539100"/>
                </a:lnTo>
                <a:lnTo>
                  <a:pt x="186309" y="2524165"/>
                </a:lnTo>
                <a:lnTo>
                  <a:pt x="179692" y="2518705"/>
                </a:lnTo>
                <a:lnTo>
                  <a:pt x="166674" y="2502928"/>
                </a:lnTo>
                <a:lnTo>
                  <a:pt x="120600" y="2453094"/>
                </a:lnTo>
                <a:cubicBezTo>
                  <a:pt x="-19406" y="2267793"/>
                  <a:pt x="-43484" y="2009326"/>
                  <a:pt x="79944" y="1795543"/>
                </a:cubicBezTo>
                <a:lnTo>
                  <a:pt x="944505" y="298079"/>
                </a:lnTo>
                <a:cubicBezTo>
                  <a:pt x="1047361" y="119928"/>
                  <a:pt x="1228309" y="14971"/>
                  <a:pt x="1419145" y="1485"/>
                </a:cubicBezTo>
                <a:close/>
              </a:path>
            </a:pathLst>
          </a:custGeom>
          <a:effectLst>
            <a:outerShdw dist="50800" dir="600000" sx="101000" sy="101000" algn="t" rotWithShape="0">
              <a:schemeClr val="accent1"/>
            </a:outerShdw>
          </a:effectLst>
        </p:spPr>
        <p:txBody>
          <a:bodyPr wrap="square">
            <a:noAutofit/>
          </a:bodyPr>
          <a:lstStyle/>
          <a:p>
            <a:endParaRPr lang="ru-RU"/>
          </a:p>
        </p:txBody>
      </p:sp>
      <p:sp>
        <p:nvSpPr>
          <p:cNvPr id="22" name="Рисунок 21">
            <a:extLst>
              <a:ext uri="{FF2B5EF4-FFF2-40B4-BE49-F238E27FC236}">
                <a16:creationId xmlns:a16="http://schemas.microsoft.com/office/drawing/2014/main" id="{3A1054EF-C75F-E746-BDAE-10DA0907846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915141" y="3254639"/>
            <a:ext cx="2926214" cy="2693256"/>
          </a:xfrm>
          <a:custGeom>
            <a:avLst/>
            <a:gdLst>
              <a:gd name="connsiteX0" fmla="*/ 596375 w 2926595"/>
              <a:gd name="connsiteY0" fmla="*/ 0 h 2693256"/>
              <a:gd name="connsiteX1" fmla="*/ 2325497 w 2926595"/>
              <a:gd name="connsiteY1" fmla="*/ 0 h 2693256"/>
              <a:gd name="connsiteX2" fmla="*/ 2445604 w 2926595"/>
              <a:gd name="connsiteY2" fmla="*/ 12108 h 2693256"/>
              <a:gd name="connsiteX3" fmla="*/ 2510480 w 2926595"/>
              <a:gd name="connsiteY3" fmla="*/ 32246 h 2693256"/>
              <a:gd name="connsiteX4" fmla="*/ 2518446 w 2926595"/>
              <a:gd name="connsiteY4" fmla="*/ 34050 h 2693256"/>
              <a:gd name="connsiteX5" fmla="*/ 2523233 w 2926595"/>
              <a:gd name="connsiteY5" fmla="*/ 36205 h 2693256"/>
              <a:gd name="connsiteX6" fmla="*/ 2557471 w 2926595"/>
              <a:gd name="connsiteY6" fmla="*/ 46832 h 2693256"/>
              <a:gd name="connsiteX7" fmla="*/ 2609289 w 2926595"/>
              <a:gd name="connsiteY7" fmla="*/ 74959 h 2693256"/>
              <a:gd name="connsiteX8" fmla="*/ 2628516 w 2926595"/>
              <a:gd name="connsiteY8" fmla="*/ 83617 h 2693256"/>
              <a:gd name="connsiteX9" fmla="*/ 2638543 w 2926595"/>
              <a:gd name="connsiteY9" fmla="*/ 90837 h 2693256"/>
              <a:gd name="connsiteX10" fmla="*/ 2658703 w 2926595"/>
              <a:gd name="connsiteY10" fmla="*/ 101779 h 2693256"/>
              <a:gd name="connsiteX11" fmla="*/ 2692742 w 2926595"/>
              <a:gd name="connsiteY11" fmla="*/ 129865 h 2693256"/>
              <a:gd name="connsiteX12" fmla="*/ 2726477 w 2926595"/>
              <a:gd name="connsiteY12" fmla="*/ 154157 h 2693256"/>
              <a:gd name="connsiteX13" fmla="*/ 2740287 w 2926595"/>
              <a:gd name="connsiteY13" fmla="*/ 169092 h 2693256"/>
              <a:gd name="connsiteX14" fmla="*/ 2746904 w 2926595"/>
              <a:gd name="connsiteY14" fmla="*/ 174553 h 2693256"/>
              <a:gd name="connsiteX15" fmla="*/ 2759922 w 2926595"/>
              <a:gd name="connsiteY15" fmla="*/ 190329 h 2693256"/>
              <a:gd name="connsiteX16" fmla="*/ 2805996 w 2926595"/>
              <a:gd name="connsiteY16" fmla="*/ 240163 h 2693256"/>
              <a:gd name="connsiteX17" fmla="*/ 2846652 w 2926595"/>
              <a:gd name="connsiteY17" fmla="*/ 897714 h 2693256"/>
              <a:gd name="connsiteX18" fmla="*/ 1982092 w 2926595"/>
              <a:gd name="connsiteY18" fmla="*/ 2395178 h 2693256"/>
              <a:gd name="connsiteX19" fmla="*/ 1507452 w 2926595"/>
              <a:gd name="connsiteY19" fmla="*/ 2691773 h 2693256"/>
              <a:gd name="connsiteX20" fmla="*/ 1250028 w 2926595"/>
              <a:gd name="connsiteY20" fmla="*/ 2652746 h 2693256"/>
              <a:gd name="connsiteX21" fmla="*/ 1199367 w 2926595"/>
              <a:gd name="connsiteY21" fmla="*/ 2628394 h 2693256"/>
              <a:gd name="connsiteX22" fmla="*/ 1197768 w 2926595"/>
              <a:gd name="connsiteY22" fmla="*/ 2627797 h 2693256"/>
              <a:gd name="connsiteX23" fmla="*/ 1196472 w 2926595"/>
              <a:gd name="connsiteY23" fmla="*/ 2627002 h 2693256"/>
              <a:gd name="connsiteX24" fmla="*/ 1167996 w 2926595"/>
              <a:gd name="connsiteY24" fmla="*/ 2613314 h 2693256"/>
              <a:gd name="connsiteX25" fmla="*/ 1132815 w 2926595"/>
              <a:gd name="connsiteY25" fmla="*/ 2587982 h 2693256"/>
              <a:gd name="connsiteX26" fmla="*/ 1099568 w 2926595"/>
              <a:gd name="connsiteY26" fmla="*/ 2567600 h 2693256"/>
              <a:gd name="connsiteX27" fmla="*/ 1082156 w 2926595"/>
              <a:gd name="connsiteY27" fmla="*/ 2551503 h 2693256"/>
              <a:gd name="connsiteX28" fmla="*/ 1070034 w 2926595"/>
              <a:gd name="connsiteY28" fmla="*/ 2542776 h 2693256"/>
              <a:gd name="connsiteX29" fmla="*/ 1054254 w 2926595"/>
              <a:gd name="connsiteY29" fmla="*/ 2525707 h 2693256"/>
              <a:gd name="connsiteX30" fmla="*/ 1013560 w 2926595"/>
              <a:gd name="connsiteY30" fmla="*/ 2488083 h 2693256"/>
              <a:gd name="connsiteX31" fmla="*/ 992750 w 2926595"/>
              <a:gd name="connsiteY31" fmla="*/ 2459183 h 2693256"/>
              <a:gd name="connsiteX32" fmla="*/ 990517 w 2926595"/>
              <a:gd name="connsiteY32" fmla="*/ 2456768 h 2693256"/>
              <a:gd name="connsiteX33" fmla="*/ 987689 w 2926595"/>
              <a:gd name="connsiteY33" fmla="*/ 2452155 h 2693256"/>
              <a:gd name="connsiteX34" fmla="*/ 943020 w 2926595"/>
              <a:gd name="connsiteY34" fmla="*/ 2390121 h 2693256"/>
              <a:gd name="connsiteX35" fmla="*/ 78460 w 2926595"/>
              <a:gd name="connsiteY35" fmla="*/ 892657 h 2693256"/>
              <a:gd name="connsiteX36" fmla="*/ 59366 w 2926595"/>
              <a:gd name="connsiteY36" fmla="*/ 850259 h 2693256"/>
              <a:gd name="connsiteX37" fmla="*/ 47248 w 2926595"/>
              <a:gd name="connsiteY37" fmla="*/ 827934 h 2693256"/>
              <a:gd name="connsiteX38" fmla="*/ 42670 w 2926595"/>
              <a:gd name="connsiteY38" fmla="*/ 813184 h 2693256"/>
              <a:gd name="connsiteX39" fmla="*/ 28891 w 2926595"/>
              <a:gd name="connsiteY39" fmla="*/ 782588 h 2693256"/>
              <a:gd name="connsiteX40" fmla="*/ 17363 w 2926595"/>
              <a:gd name="connsiteY40" fmla="*/ 731658 h 2693256"/>
              <a:gd name="connsiteX41" fmla="*/ 12524 w 2926595"/>
              <a:gd name="connsiteY41" fmla="*/ 716066 h 2693256"/>
              <a:gd name="connsiteX42" fmla="*/ 11471 w 2926595"/>
              <a:gd name="connsiteY42" fmla="*/ 705629 h 2693256"/>
              <a:gd name="connsiteX43" fmla="*/ 3032 w 2926595"/>
              <a:gd name="connsiteY43" fmla="*/ 668345 h 2693256"/>
              <a:gd name="connsiteX44" fmla="*/ 1377 w 2926595"/>
              <a:gd name="connsiteY44" fmla="*/ 605499 h 2693256"/>
              <a:gd name="connsiteX45" fmla="*/ 414 w 2926595"/>
              <a:gd name="connsiteY45" fmla="*/ 595958 h 2693256"/>
              <a:gd name="connsiteX46" fmla="*/ 979 w 2926595"/>
              <a:gd name="connsiteY46" fmla="*/ 590369 h 2693256"/>
              <a:gd name="connsiteX47" fmla="*/ 0 w 2926595"/>
              <a:gd name="connsiteY47" fmla="*/ 553201 h 2693256"/>
              <a:gd name="connsiteX48" fmla="*/ 11836 w 2926595"/>
              <a:gd name="connsiteY48" fmla="*/ 482662 h 2693256"/>
              <a:gd name="connsiteX49" fmla="*/ 12524 w 2926595"/>
              <a:gd name="connsiteY49" fmla="*/ 475853 h 2693256"/>
              <a:gd name="connsiteX50" fmla="*/ 13516 w 2926595"/>
              <a:gd name="connsiteY50" fmla="*/ 472654 h 2693256"/>
              <a:gd name="connsiteX51" fmla="*/ 18923 w 2926595"/>
              <a:gd name="connsiteY51" fmla="*/ 440432 h 2693256"/>
              <a:gd name="connsiteX52" fmla="*/ 46174 w 2926595"/>
              <a:gd name="connsiteY52" fmla="*/ 367447 h 2693256"/>
              <a:gd name="connsiteX53" fmla="*/ 47248 w 2926595"/>
              <a:gd name="connsiteY53" fmla="*/ 363984 h 2693256"/>
              <a:gd name="connsiteX54" fmla="*/ 47946 w 2926595"/>
              <a:gd name="connsiteY54" fmla="*/ 362697 h 2693256"/>
              <a:gd name="connsiteX55" fmla="*/ 58920 w 2926595"/>
              <a:gd name="connsiteY55" fmla="*/ 333309 h 2693256"/>
              <a:gd name="connsiteX56" fmla="*/ 119117 w 2926595"/>
              <a:gd name="connsiteY56" fmla="*/ 235107 h 2693256"/>
              <a:gd name="connsiteX57" fmla="*/ 173846 w 2926595"/>
              <a:gd name="connsiteY57" fmla="*/ 175912 h 2693256"/>
              <a:gd name="connsiteX58" fmla="*/ 174967 w 2926595"/>
              <a:gd name="connsiteY58" fmla="*/ 174553 h 2693256"/>
              <a:gd name="connsiteX59" fmla="*/ 175538 w 2926595"/>
              <a:gd name="connsiteY59" fmla="*/ 174082 h 2693256"/>
              <a:gd name="connsiteX60" fmla="*/ 198634 w 2926595"/>
              <a:gd name="connsiteY60" fmla="*/ 149100 h 2693256"/>
              <a:gd name="connsiteX61" fmla="*/ 255061 w 2926595"/>
              <a:gd name="connsiteY61" fmla="*/ 108470 h 2693256"/>
              <a:gd name="connsiteX62" fmla="*/ 263167 w 2926595"/>
              <a:gd name="connsiteY62" fmla="*/ 101779 h 2693256"/>
              <a:gd name="connsiteX63" fmla="*/ 267970 w 2926595"/>
              <a:gd name="connsiteY63" fmla="*/ 99173 h 2693256"/>
              <a:gd name="connsiteX64" fmla="*/ 296596 w 2926595"/>
              <a:gd name="connsiteY64" fmla="*/ 78561 h 2693256"/>
              <a:gd name="connsiteX65" fmla="*/ 351489 w 2926595"/>
              <a:gd name="connsiteY65" fmla="*/ 53841 h 2693256"/>
              <a:gd name="connsiteX66" fmla="*/ 364400 w 2926595"/>
              <a:gd name="connsiteY66" fmla="*/ 46832 h 2693256"/>
              <a:gd name="connsiteX67" fmla="*/ 372930 w 2926595"/>
              <a:gd name="connsiteY67" fmla="*/ 44185 h 2693256"/>
              <a:gd name="connsiteX68" fmla="*/ 406664 w 2926595"/>
              <a:gd name="connsiteY68" fmla="*/ 28994 h 2693256"/>
              <a:gd name="connsiteX69" fmla="*/ 462819 w 2926595"/>
              <a:gd name="connsiteY69" fmla="*/ 16281 h 2693256"/>
              <a:gd name="connsiteX70" fmla="*/ 476268 w 2926595"/>
              <a:gd name="connsiteY70" fmla="*/ 12107 h 2693256"/>
              <a:gd name="connsiteX71" fmla="*/ 485270 w 2926595"/>
              <a:gd name="connsiteY71" fmla="*/ 11199 h 2693256"/>
              <a:gd name="connsiteX72" fmla="*/ 520908 w 2926595"/>
              <a:gd name="connsiteY72" fmla="*/ 3132 h 2693256"/>
              <a:gd name="connsiteX73" fmla="*/ 580978 w 2926595"/>
              <a:gd name="connsiteY73" fmla="*/ 1552 h 2693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</a:cxnLst>
            <a:rect l="l" t="t" r="r" b="b"/>
            <a:pathLst>
              <a:path w="2926595" h="2693256">
                <a:moveTo>
                  <a:pt x="596375" y="0"/>
                </a:moveTo>
                <a:lnTo>
                  <a:pt x="2325497" y="0"/>
                </a:lnTo>
                <a:cubicBezTo>
                  <a:pt x="2366639" y="0"/>
                  <a:pt x="2406808" y="4168"/>
                  <a:pt x="2445604" y="12108"/>
                </a:cubicBezTo>
                <a:lnTo>
                  <a:pt x="2510480" y="32246"/>
                </a:lnTo>
                <a:lnTo>
                  <a:pt x="2518446" y="34050"/>
                </a:lnTo>
                <a:lnTo>
                  <a:pt x="2523233" y="36205"/>
                </a:lnTo>
                <a:lnTo>
                  <a:pt x="2557471" y="46832"/>
                </a:lnTo>
                <a:lnTo>
                  <a:pt x="2609289" y="74959"/>
                </a:lnTo>
                <a:lnTo>
                  <a:pt x="2628516" y="83617"/>
                </a:lnTo>
                <a:lnTo>
                  <a:pt x="2638543" y="90837"/>
                </a:lnTo>
                <a:lnTo>
                  <a:pt x="2658703" y="101779"/>
                </a:lnTo>
                <a:lnTo>
                  <a:pt x="2692742" y="129865"/>
                </a:lnTo>
                <a:lnTo>
                  <a:pt x="2726477" y="154157"/>
                </a:lnTo>
                <a:lnTo>
                  <a:pt x="2740287" y="169092"/>
                </a:lnTo>
                <a:lnTo>
                  <a:pt x="2746904" y="174553"/>
                </a:lnTo>
                <a:lnTo>
                  <a:pt x="2759922" y="190329"/>
                </a:lnTo>
                <a:lnTo>
                  <a:pt x="2805996" y="240163"/>
                </a:lnTo>
                <a:cubicBezTo>
                  <a:pt x="2946002" y="425464"/>
                  <a:pt x="2970080" y="683931"/>
                  <a:pt x="2846652" y="897714"/>
                </a:cubicBezTo>
                <a:lnTo>
                  <a:pt x="1982092" y="2395178"/>
                </a:lnTo>
                <a:cubicBezTo>
                  <a:pt x="1879236" y="2573329"/>
                  <a:pt x="1698288" y="2678287"/>
                  <a:pt x="1507452" y="2691773"/>
                </a:cubicBezTo>
                <a:cubicBezTo>
                  <a:pt x="1421575" y="2697841"/>
                  <a:pt x="1333696" y="2685388"/>
                  <a:pt x="1250028" y="2652746"/>
                </a:cubicBezTo>
                <a:lnTo>
                  <a:pt x="1199367" y="2628394"/>
                </a:lnTo>
                <a:lnTo>
                  <a:pt x="1197768" y="2627797"/>
                </a:lnTo>
                <a:lnTo>
                  <a:pt x="1196472" y="2627002"/>
                </a:lnTo>
                <a:lnTo>
                  <a:pt x="1167996" y="2613314"/>
                </a:lnTo>
                <a:lnTo>
                  <a:pt x="1132815" y="2587982"/>
                </a:lnTo>
                <a:lnTo>
                  <a:pt x="1099568" y="2567600"/>
                </a:lnTo>
                <a:lnTo>
                  <a:pt x="1082156" y="2551503"/>
                </a:lnTo>
                <a:lnTo>
                  <a:pt x="1070034" y="2542776"/>
                </a:lnTo>
                <a:lnTo>
                  <a:pt x="1054254" y="2525707"/>
                </a:lnTo>
                <a:lnTo>
                  <a:pt x="1013560" y="2488083"/>
                </a:lnTo>
                <a:lnTo>
                  <a:pt x="992750" y="2459183"/>
                </a:lnTo>
                <a:lnTo>
                  <a:pt x="990517" y="2456768"/>
                </a:lnTo>
                <a:lnTo>
                  <a:pt x="987689" y="2452155"/>
                </a:lnTo>
                <a:lnTo>
                  <a:pt x="943020" y="2390121"/>
                </a:lnTo>
                <a:lnTo>
                  <a:pt x="78460" y="892657"/>
                </a:lnTo>
                <a:lnTo>
                  <a:pt x="59366" y="850259"/>
                </a:lnTo>
                <a:lnTo>
                  <a:pt x="47248" y="827934"/>
                </a:lnTo>
                <a:lnTo>
                  <a:pt x="42670" y="813184"/>
                </a:lnTo>
                <a:lnTo>
                  <a:pt x="28891" y="782588"/>
                </a:lnTo>
                <a:lnTo>
                  <a:pt x="17363" y="731658"/>
                </a:lnTo>
                <a:lnTo>
                  <a:pt x="12524" y="716066"/>
                </a:lnTo>
                <a:lnTo>
                  <a:pt x="11471" y="705629"/>
                </a:lnTo>
                <a:lnTo>
                  <a:pt x="3032" y="668345"/>
                </a:lnTo>
                <a:lnTo>
                  <a:pt x="1377" y="605499"/>
                </a:lnTo>
                <a:lnTo>
                  <a:pt x="414" y="595958"/>
                </a:lnTo>
                <a:lnTo>
                  <a:pt x="979" y="590369"/>
                </a:lnTo>
                <a:lnTo>
                  <a:pt x="0" y="553201"/>
                </a:lnTo>
                <a:lnTo>
                  <a:pt x="11836" y="482662"/>
                </a:lnTo>
                <a:lnTo>
                  <a:pt x="12524" y="475853"/>
                </a:lnTo>
                <a:lnTo>
                  <a:pt x="13516" y="472654"/>
                </a:lnTo>
                <a:lnTo>
                  <a:pt x="18923" y="440432"/>
                </a:lnTo>
                <a:lnTo>
                  <a:pt x="46174" y="367447"/>
                </a:lnTo>
                <a:lnTo>
                  <a:pt x="47248" y="363984"/>
                </a:lnTo>
                <a:lnTo>
                  <a:pt x="47946" y="362697"/>
                </a:lnTo>
                <a:lnTo>
                  <a:pt x="58920" y="333309"/>
                </a:lnTo>
                <a:cubicBezTo>
                  <a:pt x="75668" y="298906"/>
                  <a:pt x="95782" y="265990"/>
                  <a:pt x="119117" y="235107"/>
                </a:cubicBezTo>
                <a:lnTo>
                  <a:pt x="173846" y="175912"/>
                </a:lnTo>
                <a:lnTo>
                  <a:pt x="174967" y="174553"/>
                </a:lnTo>
                <a:lnTo>
                  <a:pt x="175538" y="174082"/>
                </a:lnTo>
                <a:lnTo>
                  <a:pt x="198634" y="149100"/>
                </a:lnTo>
                <a:lnTo>
                  <a:pt x="255061" y="108470"/>
                </a:lnTo>
                <a:lnTo>
                  <a:pt x="263167" y="101779"/>
                </a:lnTo>
                <a:lnTo>
                  <a:pt x="267970" y="99173"/>
                </a:lnTo>
                <a:lnTo>
                  <a:pt x="296596" y="78561"/>
                </a:lnTo>
                <a:lnTo>
                  <a:pt x="351489" y="53841"/>
                </a:lnTo>
                <a:lnTo>
                  <a:pt x="364400" y="46832"/>
                </a:lnTo>
                <a:lnTo>
                  <a:pt x="372930" y="44185"/>
                </a:lnTo>
                <a:lnTo>
                  <a:pt x="406664" y="28994"/>
                </a:lnTo>
                <a:lnTo>
                  <a:pt x="462819" y="16281"/>
                </a:lnTo>
                <a:lnTo>
                  <a:pt x="476268" y="12107"/>
                </a:lnTo>
                <a:lnTo>
                  <a:pt x="485270" y="11199"/>
                </a:lnTo>
                <a:lnTo>
                  <a:pt x="520908" y="3132"/>
                </a:lnTo>
                <a:lnTo>
                  <a:pt x="580978" y="1552"/>
                </a:lnTo>
                <a:close/>
              </a:path>
            </a:pathLst>
          </a:custGeom>
          <a:effectLst>
            <a:outerShdw dist="50800" dir="600000" sx="101000" sy="101000" algn="t" rotWithShape="0">
              <a:schemeClr val="accent1"/>
            </a:outerShdw>
          </a:effectLst>
        </p:spPr>
        <p:txBody>
          <a:bodyPr wrap="square">
            <a:noAutofit/>
          </a:bodyPr>
          <a:lstStyle/>
          <a:p>
            <a:endParaRPr lang="ru-RU"/>
          </a:p>
        </p:txBody>
      </p:sp>
      <p:sp>
        <p:nvSpPr>
          <p:cNvPr id="19" name="Рисунок 18">
            <a:extLst>
              <a:ext uri="{FF2B5EF4-FFF2-40B4-BE49-F238E27FC236}">
                <a16:creationId xmlns:a16="http://schemas.microsoft.com/office/drawing/2014/main" id="{7A571AA0-2A7E-7B46-AECE-5725EEDA75F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292306" y="3254644"/>
            <a:ext cx="2926217" cy="2693257"/>
          </a:xfrm>
          <a:custGeom>
            <a:avLst/>
            <a:gdLst>
              <a:gd name="connsiteX0" fmla="*/ 1419145 w 2926598"/>
              <a:gd name="connsiteY0" fmla="*/ 1485 h 2693257"/>
              <a:gd name="connsiteX1" fmla="*/ 1676570 w 2926598"/>
              <a:gd name="connsiteY1" fmla="*/ 40511 h 2693257"/>
              <a:gd name="connsiteX2" fmla="*/ 1727231 w 2926598"/>
              <a:gd name="connsiteY2" fmla="*/ 64863 h 2693257"/>
              <a:gd name="connsiteX3" fmla="*/ 1728829 w 2926598"/>
              <a:gd name="connsiteY3" fmla="*/ 65461 h 2693257"/>
              <a:gd name="connsiteX4" fmla="*/ 1730126 w 2926598"/>
              <a:gd name="connsiteY4" fmla="*/ 66255 h 2693257"/>
              <a:gd name="connsiteX5" fmla="*/ 1758602 w 2926598"/>
              <a:gd name="connsiteY5" fmla="*/ 79943 h 2693257"/>
              <a:gd name="connsiteX6" fmla="*/ 1793783 w 2926598"/>
              <a:gd name="connsiteY6" fmla="*/ 105276 h 2693257"/>
              <a:gd name="connsiteX7" fmla="*/ 1827030 w 2926598"/>
              <a:gd name="connsiteY7" fmla="*/ 125657 h 2693257"/>
              <a:gd name="connsiteX8" fmla="*/ 1844442 w 2926598"/>
              <a:gd name="connsiteY8" fmla="*/ 141755 h 2693257"/>
              <a:gd name="connsiteX9" fmla="*/ 1856563 w 2926598"/>
              <a:gd name="connsiteY9" fmla="*/ 150482 h 2693257"/>
              <a:gd name="connsiteX10" fmla="*/ 1872344 w 2926598"/>
              <a:gd name="connsiteY10" fmla="*/ 167550 h 2693257"/>
              <a:gd name="connsiteX11" fmla="*/ 1913038 w 2926598"/>
              <a:gd name="connsiteY11" fmla="*/ 205175 h 2693257"/>
              <a:gd name="connsiteX12" fmla="*/ 1933848 w 2926598"/>
              <a:gd name="connsiteY12" fmla="*/ 234075 h 2693257"/>
              <a:gd name="connsiteX13" fmla="*/ 1936081 w 2926598"/>
              <a:gd name="connsiteY13" fmla="*/ 236489 h 2693257"/>
              <a:gd name="connsiteX14" fmla="*/ 1938908 w 2926598"/>
              <a:gd name="connsiteY14" fmla="*/ 241102 h 2693257"/>
              <a:gd name="connsiteX15" fmla="*/ 1983578 w 2926598"/>
              <a:gd name="connsiteY15" fmla="*/ 303136 h 2693257"/>
              <a:gd name="connsiteX16" fmla="*/ 2848138 w 2926598"/>
              <a:gd name="connsiteY16" fmla="*/ 1800600 h 2693257"/>
              <a:gd name="connsiteX17" fmla="*/ 2867232 w 2926598"/>
              <a:gd name="connsiteY17" fmla="*/ 1842999 h 2693257"/>
              <a:gd name="connsiteX18" fmla="*/ 2879350 w 2926598"/>
              <a:gd name="connsiteY18" fmla="*/ 1865323 h 2693257"/>
              <a:gd name="connsiteX19" fmla="*/ 2883928 w 2926598"/>
              <a:gd name="connsiteY19" fmla="*/ 1880074 h 2693257"/>
              <a:gd name="connsiteX20" fmla="*/ 2897707 w 2926598"/>
              <a:gd name="connsiteY20" fmla="*/ 1910670 h 2693257"/>
              <a:gd name="connsiteX21" fmla="*/ 2909235 w 2926598"/>
              <a:gd name="connsiteY21" fmla="*/ 1961599 h 2693257"/>
              <a:gd name="connsiteX22" fmla="*/ 2914075 w 2926598"/>
              <a:gd name="connsiteY22" fmla="*/ 1977192 h 2693257"/>
              <a:gd name="connsiteX23" fmla="*/ 2915127 w 2926598"/>
              <a:gd name="connsiteY23" fmla="*/ 1987629 h 2693257"/>
              <a:gd name="connsiteX24" fmla="*/ 2923566 w 2926598"/>
              <a:gd name="connsiteY24" fmla="*/ 2024913 h 2693257"/>
              <a:gd name="connsiteX25" fmla="*/ 2925221 w 2926598"/>
              <a:gd name="connsiteY25" fmla="*/ 2087758 h 2693257"/>
              <a:gd name="connsiteX26" fmla="*/ 2926184 w 2926598"/>
              <a:gd name="connsiteY26" fmla="*/ 2097299 h 2693257"/>
              <a:gd name="connsiteX27" fmla="*/ 2925619 w 2926598"/>
              <a:gd name="connsiteY27" fmla="*/ 2102888 h 2693257"/>
              <a:gd name="connsiteX28" fmla="*/ 2926598 w 2926598"/>
              <a:gd name="connsiteY28" fmla="*/ 2140057 h 2693257"/>
              <a:gd name="connsiteX29" fmla="*/ 2914762 w 2926598"/>
              <a:gd name="connsiteY29" fmla="*/ 2210595 h 2693257"/>
              <a:gd name="connsiteX30" fmla="*/ 2914075 w 2926598"/>
              <a:gd name="connsiteY30" fmla="*/ 2217405 h 2693257"/>
              <a:gd name="connsiteX31" fmla="*/ 2913082 w 2926598"/>
              <a:gd name="connsiteY31" fmla="*/ 2220603 h 2693257"/>
              <a:gd name="connsiteX32" fmla="*/ 2907676 w 2926598"/>
              <a:gd name="connsiteY32" fmla="*/ 2252825 h 2693257"/>
              <a:gd name="connsiteX33" fmla="*/ 2880424 w 2926598"/>
              <a:gd name="connsiteY33" fmla="*/ 2325811 h 2693257"/>
              <a:gd name="connsiteX34" fmla="*/ 2879350 w 2926598"/>
              <a:gd name="connsiteY34" fmla="*/ 2329273 h 2693257"/>
              <a:gd name="connsiteX35" fmla="*/ 2878652 w 2926598"/>
              <a:gd name="connsiteY35" fmla="*/ 2330560 h 2693257"/>
              <a:gd name="connsiteX36" fmla="*/ 2867678 w 2926598"/>
              <a:gd name="connsiteY36" fmla="*/ 2359948 h 2693257"/>
              <a:gd name="connsiteX37" fmla="*/ 2807481 w 2926598"/>
              <a:gd name="connsiteY37" fmla="*/ 2458150 h 2693257"/>
              <a:gd name="connsiteX38" fmla="*/ 2752752 w 2926598"/>
              <a:gd name="connsiteY38" fmla="*/ 2517345 h 2693257"/>
              <a:gd name="connsiteX39" fmla="*/ 2751631 w 2926598"/>
              <a:gd name="connsiteY39" fmla="*/ 2518705 h 2693257"/>
              <a:gd name="connsiteX40" fmla="*/ 2751061 w 2926598"/>
              <a:gd name="connsiteY40" fmla="*/ 2519175 h 2693257"/>
              <a:gd name="connsiteX41" fmla="*/ 2727964 w 2926598"/>
              <a:gd name="connsiteY41" fmla="*/ 2544157 h 2693257"/>
              <a:gd name="connsiteX42" fmla="*/ 2671537 w 2926598"/>
              <a:gd name="connsiteY42" fmla="*/ 2584787 h 2693257"/>
              <a:gd name="connsiteX43" fmla="*/ 2663431 w 2926598"/>
              <a:gd name="connsiteY43" fmla="*/ 2591478 h 2693257"/>
              <a:gd name="connsiteX44" fmla="*/ 2658628 w 2926598"/>
              <a:gd name="connsiteY44" fmla="*/ 2594084 h 2693257"/>
              <a:gd name="connsiteX45" fmla="*/ 2630002 w 2926598"/>
              <a:gd name="connsiteY45" fmla="*/ 2614696 h 2693257"/>
              <a:gd name="connsiteX46" fmla="*/ 2575109 w 2926598"/>
              <a:gd name="connsiteY46" fmla="*/ 2639416 h 2693257"/>
              <a:gd name="connsiteX47" fmla="*/ 2562198 w 2926598"/>
              <a:gd name="connsiteY47" fmla="*/ 2646425 h 2693257"/>
              <a:gd name="connsiteX48" fmla="*/ 2553668 w 2926598"/>
              <a:gd name="connsiteY48" fmla="*/ 2649072 h 2693257"/>
              <a:gd name="connsiteX49" fmla="*/ 2519934 w 2926598"/>
              <a:gd name="connsiteY49" fmla="*/ 2664263 h 2693257"/>
              <a:gd name="connsiteX50" fmla="*/ 2463779 w 2926598"/>
              <a:gd name="connsiteY50" fmla="*/ 2676976 h 2693257"/>
              <a:gd name="connsiteX51" fmla="*/ 2450330 w 2926598"/>
              <a:gd name="connsiteY51" fmla="*/ 2681150 h 2693257"/>
              <a:gd name="connsiteX52" fmla="*/ 2441328 w 2926598"/>
              <a:gd name="connsiteY52" fmla="*/ 2682058 h 2693257"/>
              <a:gd name="connsiteX53" fmla="*/ 2405690 w 2926598"/>
              <a:gd name="connsiteY53" fmla="*/ 2690125 h 2693257"/>
              <a:gd name="connsiteX54" fmla="*/ 2345620 w 2926598"/>
              <a:gd name="connsiteY54" fmla="*/ 2691705 h 2693257"/>
              <a:gd name="connsiteX55" fmla="*/ 2330223 w 2926598"/>
              <a:gd name="connsiteY55" fmla="*/ 2693257 h 2693257"/>
              <a:gd name="connsiteX56" fmla="*/ 601100 w 2926598"/>
              <a:gd name="connsiteY56" fmla="*/ 2693257 h 2693257"/>
              <a:gd name="connsiteX57" fmla="*/ 480992 w 2926598"/>
              <a:gd name="connsiteY57" fmla="*/ 2681149 h 2693257"/>
              <a:gd name="connsiteX58" fmla="*/ 416116 w 2926598"/>
              <a:gd name="connsiteY58" fmla="*/ 2661011 h 2693257"/>
              <a:gd name="connsiteX59" fmla="*/ 408150 w 2926598"/>
              <a:gd name="connsiteY59" fmla="*/ 2659208 h 2693257"/>
              <a:gd name="connsiteX60" fmla="*/ 403364 w 2926598"/>
              <a:gd name="connsiteY60" fmla="*/ 2657052 h 2693257"/>
              <a:gd name="connsiteX61" fmla="*/ 369125 w 2926598"/>
              <a:gd name="connsiteY61" fmla="*/ 2646425 h 2693257"/>
              <a:gd name="connsiteX62" fmla="*/ 317307 w 2926598"/>
              <a:gd name="connsiteY62" fmla="*/ 2618299 h 2693257"/>
              <a:gd name="connsiteX63" fmla="*/ 298081 w 2926598"/>
              <a:gd name="connsiteY63" fmla="*/ 2609640 h 2693257"/>
              <a:gd name="connsiteX64" fmla="*/ 288053 w 2926598"/>
              <a:gd name="connsiteY64" fmla="*/ 2602420 h 2693257"/>
              <a:gd name="connsiteX65" fmla="*/ 267893 w 2926598"/>
              <a:gd name="connsiteY65" fmla="*/ 2591478 h 2693257"/>
              <a:gd name="connsiteX66" fmla="*/ 233855 w 2926598"/>
              <a:gd name="connsiteY66" fmla="*/ 2563393 h 2693257"/>
              <a:gd name="connsiteX67" fmla="*/ 200119 w 2926598"/>
              <a:gd name="connsiteY67" fmla="*/ 2539100 h 2693257"/>
              <a:gd name="connsiteX68" fmla="*/ 186309 w 2926598"/>
              <a:gd name="connsiteY68" fmla="*/ 2524165 h 2693257"/>
              <a:gd name="connsiteX69" fmla="*/ 179692 w 2926598"/>
              <a:gd name="connsiteY69" fmla="*/ 2518705 h 2693257"/>
              <a:gd name="connsiteX70" fmla="*/ 166674 w 2926598"/>
              <a:gd name="connsiteY70" fmla="*/ 2502928 h 2693257"/>
              <a:gd name="connsiteX71" fmla="*/ 120601 w 2926598"/>
              <a:gd name="connsiteY71" fmla="*/ 2453094 h 2693257"/>
              <a:gd name="connsiteX72" fmla="*/ 79944 w 2926598"/>
              <a:gd name="connsiteY72" fmla="*/ 1795543 h 2693257"/>
              <a:gd name="connsiteX73" fmla="*/ 944505 w 2926598"/>
              <a:gd name="connsiteY73" fmla="*/ 298079 h 2693257"/>
              <a:gd name="connsiteX74" fmla="*/ 1419145 w 2926598"/>
              <a:gd name="connsiteY74" fmla="*/ 1485 h 2693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</a:cxnLst>
            <a:rect l="l" t="t" r="r" b="b"/>
            <a:pathLst>
              <a:path w="2926598" h="2693257">
                <a:moveTo>
                  <a:pt x="1419145" y="1485"/>
                </a:moveTo>
                <a:cubicBezTo>
                  <a:pt x="1505022" y="-4584"/>
                  <a:pt x="1592901" y="7870"/>
                  <a:pt x="1676570" y="40511"/>
                </a:cubicBezTo>
                <a:lnTo>
                  <a:pt x="1727231" y="64863"/>
                </a:lnTo>
                <a:lnTo>
                  <a:pt x="1728829" y="65461"/>
                </a:lnTo>
                <a:lnTo>
                  <a:pt x="1730126" y="66255"/>
                </a:lnTo>
                <a:lnTo>
                  <a:pt x="1758602" y="79943"/>
                </a:lnTo>
                <a:lnTo>
                  <a:pt x="1793783" y="105276"/>
                </a:lnTo>
                <a:lnTo>
                  <a:pt x="1827030" y="125657"/>
                </a:lnTo>
                <a:lnTo>
                  <a:pt x="1844442" y="141755"/>
                </a:lnTo>
                <a:lnTo>
                  <a:pt x="1856563" y="150482"/>
                </a:lnTo>
                <a:lnTo>
                  <a:pt x="1872344" y="167550"/>
                </a:lnTo>
                <a:lnTo>
                  <a:pt x="1913038" y="205175"/>
                </a:lnTo>
                <a:lnTo>
                  <a:pt x="1933848" y="234075"/>
                </a:lnTo>
                <a:lnTo>
                  <a:pt x="1936081" y="236489"/>
                </a:lnTo>
                <a:lnTo>
                  <a:pt x="1938908" y="241102"/>
                </a:lnTo>
                <a:lnTo>
                  <a:pt x="1983578" y="303136"/>
                </a:lnTo>
                <a:lnTo>
                  <a:pt x="2848138" y="1800600"/>
                </a:lnTo>
                <a:lnTo>
                  <a:pt x="2867232" y="1842999"/>
                </a:lnTo>
                <a:lnTo>
                  <a:pt x="2879350" y="1865323"/>
                </a:lnTo>
                <a:lnTo>
                  <a:pt x="2883928" y="1880074"/>
                </a:lnTo>
                <a:lnTo>
                  <a:pt x="2897707" y="1910670"/>
                </a:lnTo>
                <a:lnTo>
                  <a:pt x="2909235" y="1961599"/>
                </a:lnTo>
                <a:lnTo>
                  <a:pt x="2914075" y="1977192"/>
                </a:lnTo>
                <a:lnTo>
                  <a:pt x="2915127" y="1987629"/>
                </a:lnTo>
                <a:lnTo>
                  <a:pt x="2923566" y="2024913"/>
                </a:lnTo>
                <a:lnTo>
                  <a:pt x="2925221" y="2087758"/>
                </a:lnTo>
                <a:lnTo>
                  <a:pt x="2926184" y="2097299"/>
                </a:lnTo>
                <a:lnTo>
                  <a:pt x="2925619" y="2102888"/>
                </a:lnTo>
                <a:lnTo>
                  <a:pt x="2926598" y="2140057"/>
                </a:lnTo>
                <a:lnTo>
                  <a:pt x="2914762" y="2210595"/>
                </a:lnTo>
                <a:lnTo>
                  <a:pt x="2914075" y="2217405"/>
                </a:lnTo>
                <a:lnTo>
                  <a:pt x="2913082" y="2220603"/>
                </a:lnTo>
                <a:lnTo>
                  <a:pt x="2907676" y="2252825"/>
                </a:lnTo>
                <a:lnTo>
                  <a:pt x="2880424" y="2325811"/>
                </a:lnTo>
                <a:lnTo>
                  <a:pt x="2879350" y="2329273"/>
                </a:lnTo>
                <a:lnTo>
                  <a:pt x="2878652" y="2330560"/>
                </a:lnTo>
                <a:lnTo>
                  <a:pt x="2867678" y="2359948"/>
                </a:lnTo>
                <a:cubicBezTo>
                  <a:pt x="2850930" y="2394352"/>
                  <a:pt x="2830816" y="2427267"/>
                  <a:pt x="2807481" y="2458150"/>
                </a:cubicBezTo>
                <a:lnTo>
                  <a:pt x="2752752" y="2517345"/>
                </a:lnTo>
                <a:lnTo>
                  <a:pt x="2751631" y="2518705"/>
                </a:lnTo>
                <a:lnTo>
                  <a:pt x="2751061" y="2519175"/>
                </a:lnTo>
                <a:lnTo>
                  <a:pt x="2727964" y="2544157"/>
                </a:lnTo>
                <a:lnTo>
                  <a:pt x="2671537" y="2584787"/>
                </a:lnTo>
                <a:lnTo>
                  <a:pt x="2663431" y="2591478"/>
                </a:lnTo>
                <a:lnTo>
                  <a:pt x="2658628" y="2594084"/>
                </a:lnTo>
                <a:lnTo>
                  <a:pt x="2630002" y="2614696"/>
                </a:lnTo>
                <a:lnTo>
                  <a:pt x="2575109" y="2639416"/>
                </a:lnTo>
                <a:lnTo>
                  <a:pt x="2562198" y="2646425"/>
                </a:lnTo>
                <a:lnTo>
                  <a:pt x="2553668" y="2649072"/>
                </a:lnTo>
                <a:lnTo>
                  <a:pt x="2519934" y="2664263"/>
                </a:lnTo>
                <a:lnTo>
                  <a:pt x="2463779" y="2676976"/>
                </a:lnTo>
                <a:lnTo>
                  <a:pt x="2450330" y="2681150"/>
                </a:lnTo>
                <a:lnTo>
                  <a:pt x="2441328" y="2682058"/>
                </a:lnTo>
                <a:lnTo>
                  <a:pt x="2405690" y="2690125"/>
                </a:lnTo>
                <a:lnTo>
                  <a:pt x="2345620" y="2691705"/>
                </a:lnTo>
                <a:lnTo>
                  <a:pt x="2330223" y="2693257"/>
                </a:lnTo>
                <a:lnTo>
                  <a:pt x="601100" y="2693257"/>
                </a:lnTo>
                <a:cubicBezTo>
                  <a:pt x="559958" y="2693257"/>
                  <a:pt x="519788" y="2689089"/>
                  <a:pt x="480992" y="2681149"/>
                </a:cubicBezTo>
                <a:lnTo>
                  <a:pt x="416116" y="2661011"/>
                </a:lnTo>
                <a:lnTo>
                  <a:pt x="408150" y="2659208"/>
                </a:lnTo>
                <a:lnTo>
                  <a:pt x="403364" y="2657052"/>
                </a:lnTo>
                <a:lnTo>
                  <a:pt x="369125" y="2646425"/>
                </a:lnTo>
                <a:lnTo>
                  <a:pt x="317307" y="2618299"/>
                </a:lnTo>
                <a:lnTo>
                  <a:pt x="298081" y="2609640"/>
                </a:lnTo>
                <a:lnTo>
                  <a:pt x="288053" y="2602420"/>
                </a:lnTo>
                <a:lnTo>
                  <a:pt x="267893" y="2591478"/>
                </a:lnTo>
                <a:lnTo>
                  <a:pt x="233855" y="2563393"/>
                </a:lnTo>
                <a:lnTo>
                  <a:pt x="200119" y="2539100"/>
                </a:lnTo>
                <a:lnTo>
                  <a:pt x="186309" y="2524165"/>
                </a:lnTo>
                <a:lnTo>
                  <a:pt x="179692" y="2518705"/>
                </a:lnTo>
                <a:lnTo>
                  <a:pt x="166674" y="2502928"/>
                </a:lnTo>
                <a:lnTo>
                  <a:pt x="120601" y="2453094"/>
                </a:lnTo>
                <a:cubicBezTo>
                  <a:pt x="-19405" y="2267793"/>
                  <a:pt x="-43484" y="2009326"/>
                  <a:pt x="79944" y="1795543"/>
                </a:cubicBezTo>
                <a:lnTo>
                  <a:pt x="944505" y="298079"/>
                </a:lnTo>
                <a:cubicBezTo>
                  <a:pt x="1047361" y="119928"/>
                  <a:pt x="1228309" y="14971"/>
                  <a:pt x="1419145" y="1485"/>
                </a:cubicBezTo>
                <a:close/>
              </a:path>
            </a:pathLst>
          </a:custGeom>
          <a:effectLst>
            <a:outerShdw dist="50800" dir="600000" sx="101000" sy="101000" algn="t" rotWithShape="0">
              <a:schemeClr val="accent1"/>
            </a:outerShdw>
          </a:effectLst>
        </p:spPr>
        <p:txBody>
          <a:bodyPr wrap="square">
            <a:noAutofit/>
          </a:bodyPr>
          <a:lstStyle/>
          <a:p>
            <a:endParaRPr lang="ru-RU"/>
          </a:p>
        </p:txBody>
      </p:sp>
      <p:sp>
        <p:nvSpPr>
          <p:cNvPr id="16" name="Рисунок 15">
            <a:extLst>
              <a:ext uri="{FF2B5EF4-FFF2-40B4-BE49-F238E27FC236}">
                <a16:creationId xmlns:a16="http://schemas.microsoft.com/office/drawing/2014/main" id="{3CB323FE-6A3E-9F42-A588-44CD2B7C4DD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69476" y="3254640"/>
            <a:ext cx="2926215" cy="2693256"/>
          </a:xfrm>
          <a:custGeom>
            <a:avLst/>
            <a:gdLst>
              <a:gd name="connsiteX0" fmla="*/ 596375 w 2926596"/>
              <a:gd name="connsiteY0" fmla="*/ 0 h 2693256"/>
              <a:gd name="connsiteX1" fmla="*/ 2325498 w 2926596"/>
              <a:gd name="connsiteY1" fmla="*/ 0 h 2693256"/>
              <a:gd name="connsiteX2" fmla="*/ 2445605 w 2926596"/>
              <a:gd name="connsiteY2" fmla="*/ 12108 h 2693256"/>
              <a:gd name="connsiteX3" fmla="*/ 2510481 w 2926596"/>
              <a:gd name="connsiteY3" fmla="*/ 32246 h 2693256"/>
              <a:gd name="connsiteX4" fmla="*/ 2518447 w 2926596"/>
              <a:gd name="connsiteY4" fmla="*/ 34050 h 2693256"/>
              <a:gd name="connsiteX5" fmla="*/ 2523234 w 2926596"/>
              <a:gd name="connsiteY5" fmla="*/ 36205 h 2693256"/>
              <a:gd name="connsiteX6" fmla="*/ 2557472 w 2926596"/>
              <a:gd name="connsiteY6" fmla="*/ 46832 h 2693256"/>
              <a:gd name="connsiteX7" fmla="*/ 2609290 w 2926596"/>
              <a:gd name="connsiteY7" fmla="*/ 74959 h 2693256"/>
              <a:gd name="connsiteX8" fmla="*/ 2628517 w 2926596"/>
              <a:gd name="connsiteY8" fmla="*/ 83617 h 2693256"/>
              <a:gd name="connsiteX9" fmla="*/ 2638544 w 2926596"/>
              <a:gd name="connsiteY9" fmla="*/ 90837 h 2693256"/>
              <a:gd name="connsiteX10" fmla="*/ 2658705 w 2926596"/>
              <a:gd name="connsiteY10" fmla="*/ 101779 h 2693256"/>
              <a:gd name="connsiteX11" fmla="*/ 2692743 w 2926596"/>
              <a:gd name="connsiteY11" fmla="*/ 129865 h 2693256"/>
              <a:gd name="connsiteX12" fmla="*/ 2726478 w 2926596"/>
              <a:gd name="connsiteY12" fmla="*/ 154157 h 2693256"/>
              <a:gd name="connsiteX13" fmla="*/ 2740288 w 2926596"/>
              <a:gd name="connsiteY13" fmla="*/ 169092 h 2693256"/>
              <a:gd name="connsiteX14" fmla="*/ 2746905 w 2926596"/>
              <a:gd name="connsiteY14" fmla="*/ 174553 h 2693256"/>
              <a:gd name="connsiteX15" fmla="*/ 2759923 w 2926596"/>
              <a:gd name="connsiteY15" fmla="*/ 190329 h 2693256"/>
              <a:gd name="connsiteX16" fmla="*/ 2805997 w 2926596"/>
              <a:gd name="connsiteY16" fmla="*/ 240163 h 2693256"/>
              <a:gd name="connsiteX17" fmla="*/ 2846653 w 2926596"/>
              <a:gd name="connsiteY17" fmla="*/ 897714 h 2693256"/>
              <a:gd name="connsiteX18" fmla="*/ 1982092 w 2926596"/>
              <a:gd name="connsiteY18" fmla="*/ 2395178 h 2693256"/>
              <a:gd name="connsiteX19" fmla="*/ 1507453 w 2926596"/>
              <a:gd name="connsiteY19" fmla="*/ 2691773 h 2693256"/>
              <a:gd name="connsiteX20" fmla="*/ 1250028 w 2926596"/>
              <a:gd name="connsiteY20" fmla="*/ 2652746 h 2693256"/>
              <a:gd name="connsiteX21" fmla="*/ 1199367 w 2926596"/>
              <a:gd name="connsiteY21" fmla="*/ 2628394 h 2693256"/>
              <a:gd name="connsiteX22" fmla="*/ 1197769 w 2926596"/>
              <a:gd name="connsiteY22" fmla="*/ 2627797 h 2693256"/>
              <a:gd name="connsiteX23" fmla="*/ 1196472 w 2926596"/>
              <a:gd name="connsiteY23" fmla="*/ 2627002 h 2693256"/>
              <a:gd name="connsiteX24" fmla="*/ 1167996 w 2926596"/>
              <a:gd name="connsiteY24" fmla="*/ 2613314 h 2693256"/>
              <a:gd name="connsiteX25" fmla="*/ 1132815 w 2926596"/>
              <a:gd name="connsiteY25" fmla="*/ 2587982 h 2693256"/>
              <a:gd name="connsiteX26" fmla="*/ 1099568 w 2926596"/>
              <a:gd name="connsiteY26" fmla="*/ 2567600 h 2693256"/>
              <a:gd name="connsiteX27" fmla="*/ 1082156 w 2926596"/>
              <a:gd name="connsiteY27" fmla="*/ 2551503 h 2693256"/>
              <a:gd name="connsiteX28" fmla="*/ 1070035 w 2926596"/>
              <a:gd name="connsiteY28" fmla="*/ 2542776 h 2693256"/>
              <a:gd name="connsiteX29" fmla="*/ 1054254 w 2926596"/>
              <a:gd name="connsiteY29" fmla="*/ 2525707 h 2693256"/>
              <a:gd name="connsiteX30" fmla="*/ 1013560 w 2926596"/>
              <a:gd name="connsiteY30" fmla="*/ 2488083 h 2693256"/>
              <a:gd name="connsiteX31" fmla="*/ 992750 w 2926596"/>
              <a:gd name="connsiteY31" fmla="*/ 2459183 h 2693256"/>
              <a:gd name="connsiteX32" fmla="*/ 990517 w 2926596"/>
              <a:gd name="connsiteY32" fmla="*/ 2456768 h 2693256"/>
              <a:gd name="connsiteX33" fmla="*/ 987690 w 2926596"/>
              <a:gd name="connsiteY33" fmla="*/ 2452155 h 2693256"/>
              <a:gd name="connsiteX34" fmla="*/ 943020 w 2926596"/>
              <a:gd name="connsiteY34" fmla="*/ 2390121 h 2693256"/>
              <a:gd name="connsiteX35" fmla="*/ 78460 w 2926596"/>
              <a:gd name="connsiteY35" fmla="*/ 892657 h 2693256"/>
              <a:gd name="connsiteX36" fmla="*/ 59366 w 2926596"/>
              <a:gd name="connsiteY36" fmla="*/ 850259 h 2693256"/>
              <a:gd name="connsiteX37" fmla="*/ 47248 w 2926596"/>
              <a:gd name="connsiteY37" fmla="*/ 827934 h 2693256"/>
              <a:gd name="connsiteX38" fmla="*/ 42670 w 2926596"/>
              <a:gd name="connsiteY38" fmla="*/ 813184 h 2693256"/>
              <a:gd name="connsiteX39" fmla="*/ 28891 w 2926596"/>
              <a:gd name="connsiteY39" fmla="*/ 782588 h 2693256"/>
              <a:gd name="connsiteX40" fmla="*/ 17363 w 2926596"/>
              <a:gd name="connsiteY40" fmla="*/ 731658 h 2693256"/>
              <a:gd name="connsiteX41" fmla="*/ 12524 w 2926596"/>
              <a:gd name="connsiteY41" fmla="*/ 716066 h 2693256"/>
              <a:gd name="connsiteX42" fmla="*/ 11471 w 2926596"/>
              <a:gd name="connsiteY42" fmla="*/ 705629 h 2693256"/>
              <a:gd name="connsiteX43" fmla="*/ 3032 w 2926596"/>
              <a:gd name="connsiteY43" fmla="*/ 668345 h 2693256"/>
              <a:gd name="connsiteX44" fmla="*/ 1377 w 2926596"/>
              <a:gd name="connsiteY44" fmla="*/ 605499 h 2693256"/>
              <a:gd name="connsiteX45" fmla="*/ 414 w 2926596"/>
              <a:gd name="connsiteY45" fmla="*/ 595958 h 2693256"/>
              <a:gd name="connsiteX46" fmla="*/ 979 w 2926596"/>
              <a:gd name="connsiteY46" fmla="*/ 590369 h 2693256"/>
              <a:gd name="connsiteX47" fmla="*/ 0 w 2926596"/>
              <a:gd name="connsiteY47" fmla="*/ 553201 h 2693256"/>
              <a:gd name="connsiteX48" fmla="*/ 11836 w 2926596"/>
              <a:gd name="connsiteY48" fmla="*/ 482662 h 2693256"/>
              <a:gd name="connsiteX49" fmla="*/ 12524 w 2926596"/>
              <a:gd name="connsiteY49" fmla="*/ 475853 h 2693256"/>
              <a:gd name="connsiteX50" fmla="*/ 13516 w 2926596"/>
              <a:gd name="connsiteY50" fmla="*/ 472654 h 2693256"/>
              <a:gd name="connsiteX51" fmla="*/ 18923 w 2926596"/>
              <a:gd name="connsiteY51" fmla="*/ 440432 h 2693256"/>
              <a:gd name="connsiteX52" fmla="*/ 46174 w 2926596"/>
              <a:gd name="connsiteY52" fmla="*/ 367447 h 2693256"/>
              <a:gd name="connsiteX53" fmla="*/ 47248 w 2926596"/>
              <a:gd name="connsiteY53" fmla="*/ 363984 h 2693256"/>
              <a:gd name="connsiteX54" fmla="*/ 47946 w 2926596"/>
              <a:gd name="connsiteY54" fmla="*/ 362697 h 2693256"/>
              <a:gd name="connsiteX55" fmla="*/ 58920 w 2926596"/>
              <a:gd name="connsiteY55" fmla="*/ 333309 h 2693256"/>
              <a:gd name="connsiteX56" fmla="*/ 119117 w 2926596"/>
              <a:gd name="connsiteY56" fmla="*/ 235107 h 2693256"/>
              <a:gd name="connsiteX57" fmla="*/ 173847 w 2926596"/>
              <a:gd name="connsiteY57" fmla="*/ 175912 h 2693256"/>
              <a:gd name="connsiteX58" fmla="*/ 174967 w 2926596"/>
              <a:gd name="connsiteY58" fmla="*/ 174553 h 2693256"/>
              <a:gd name="connsiteX59" fmla="*/ 175538 w 2926596"/>
              <a:gd name="connsiteY59" fmla="*/ 174082 h 2693256"/>
              <a:gd name="connsiteX60" fmla="*/ 198635 w 2926596"/>
              <a:gd name="connsiteY60" fmla="*/ 149100 h 2693256"/>
              <a:gd name="connsiteX61" fmla="*/ 255061 w 2926596"/>
              <a:gd name="connsiteY61" fmla="*/ 108470 h 2693256"/>
              <a:gd name="connsiteX62" fmla="*/ 263167 w 2926596"/>
              <a:gd name="connsiteY62" fmla="*/ 101779 h 2693256"/>
              <a:gd name="connsiteX63" fmla="*/ 267970 w 2926596"/>
              <a:gd name="connsiteY63" fmla="*/ 99173 h 2693256"/>
              <a:gd name="connsiteX64" fmla="*/ 296596 w 2926596"/>
              <a:gd name="connsiteY64" fmla="*/ 78561 h 2693256"/>
              <a:gd name="connsiteX65" fmla="*/ 351489 w 2926596"/>
              <a:gd name="connsiteY65" fmla="*/ 53841 h 2693256"/>
              <a:gd name="connsiteX66" fmla="*/ 364400 w 2926596"/>
              <a:gd name="connsiteY66" fmla="*/ 46832 h 2693256"/>
              <a:gd name="connsiteX67" fmla="*/ 372930 w 2926596"/>
              <a:gd name="connsiteY67" fmla="*/ 44185 h 2693256"/>
              <a:gd name="connsiteX68" fmla="*/ 406664 w 2926596"/>
              <a:gd name="connsiteY68" fmla="*/ 28994 h 2693256"/>
              <a:gd name="connsiteX69" fmla="*/ 462820 w 2926596"/>
              <a:gd name="connsiteY69" fmla="*/ 16281 h 2693256"/>
              <a:gd name="connsiteX70" fmla="*/ 476268 w 2926596"/>
              <a:gd name="connsiteY70" fmla="*/ 12107 h 2693256"/>
              <a:gd name="connsiteX71" fmla="*/ 485271 w 2926596"/>
              <a:gd name="connsiteY71" fmla="*/ 11199 h 2693256"/>
              <a:gd name="connsiteX72" fmla="*/ 520909 w 2926596"/>
              <a:gd name="connsiteY72" fmla="*/ 3132 h 2693256"/>
              <a:gd name="connsiteX73" fmla="*/ 580978 w 2926596"/>
              <a:gd name="connsiteY73" fmla="*/ 1552 h 2693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</a:cxnLst>
            <a:rect l="l" t="t" r="r" b="b"/>
            <a:pathLst>
              <a:path w="2926596" h="2693256">
                <a:moveTo>
                  <a:pt x="596375" y="0"/>
                </a:moveTo>
                <a:lnTo>
                  <a:pt x="2325498" y="0"/>
                </a:lnTo>
                <a:cubicBezTo>
                  <a:pt x="2366640" y="0"/>
                  <a:pt x="2406809" y="4168"/>
                  <a:pt x="2445605" y="12108"/>
                </a:cubicBezTo>
                <a:lnTo>
                  <a:pt x="2510481" y="32246"/>
                </a:lnTo>
                <a:lnTo>
                  <a:pt x="2518447" y="34050"/>
                </a:lnTo>
                <a:lnTo>
                  <a:pt x="2523234" y="36205"/>
                </a:lnTo>
                <a:lnTo>
                  <a:pt x="2557472" y="46832"/>
                </a:lnTo>
                <a:lnTo>
                  <a:pt x="2609290" y="74959"/>
                </a:lnTo>
                <a:lnTo>
                  <a:pt x="2628517" y="83617"/>
                </a:lnTo>
                <a:lnTo>
                  <a:pt x="2638544" y="90837"/>
                </a:lnTo>
                <a:lnTo>
                  <a:pt x="2658705" y="101779"/>
                </a:lnTo>
                <a:lnTo>
                  <a:pt x="2692743" y="129865"/>
                </a:lnTo>
                <a:lnTo>
                  <a:pt x="2726478" y="154157"/>
                </a:lnTo>
                <a:lnTo>
                  <a:pt x="2740288" y="169092"/>
                </a:lnTo>
                <a:lnTo>
                  <a:pt x="2746905" y="174553"/>
                </a:lnTo>
                <a:lnTo>
                  <a:pt x="2759923" y="190329"/>
                </a:lnTo>
                <a:lnTo>
                  <a:pt x="2805997" y="240163"/>
                </a:lnTo>
                <a:cubicBezTo>
                  <a:pt x="2946003" y="425464"/>
                  <a:pt x="2970081" y="683931"/>
                  <a:pt x="2846653" y="897714"/>
                </a:cubicBezTo>
                <a:lnTo>
                  <a:pt x="1982092" y="2395178"/>
                </a:lnTo>
                <a:cubicBezTo>
                  <a:pt x="1879236" y="2573329"/>
                  <a:pt x="1698289" y="2678287"/>
                  <a:pt x="1507453" y="2691773"/>
                </a:cubicBezTo>
                <a:cubicBezTo>
                  <a:pt x="1421575" y="2697841"/>
                  <a:pt x="1333697" y="2685388"/>
                  <a:pt x="1250028" y="2652746"/>
                </a:cubicBezTo>
                <a:lnTo>
                  <a:pt x="1199367" y="2628394"/>
                </a:lnTo>
                <a:lnTo>
                  <a:pt x="1197769" y="2627797"/>
                </a:lnTo>
                <a:lnTo>
                  <a:pt x="1196472" y="2627002"/>
                </a:lnTo>
                <a:lnTo>
                  <a:pt x="1167996" y="2613314"/>
                </a:lnTo>
                <a:lnTo>
                  <a:pt x="1132815" y="2587982"/>
                </a:lnTo>
                <a:lnTo>
                  <a:pt x="1099568" y="2567600"/>
                </a:lnTo>
                <a:lnTo>
                  <a:pt x="1082156" y="2551503"/>
                </a:lnTo>
                <a:lnTo>
                  <a:pt x="1070035" y="2542776"/>
                </a:lnTo>
                <a:lnTo>
                  <a:pt x="1054254" y="2525707"/>
                </a:lnTo>
                <a:lnTo>
                  <a:pt x="1013560" y="2488083"/>
                </a:lnTo>
                <a:lnTo>
                  <a:pt x="992750" y="2459183"/>
                </a:lnTo>
                <a:lnTo>
                  <a:pt x="990517" y="2456768"/>
                </a:lnTo>
                <a:lnTo>
                  <a:pt x="987690" y="2452155"/>
                </a:lnTo>
                <a:lnTo>
                  <a:pt x="943020" y="2390121"/>
                </a:lnTo>
                <a:lnTo>
                  <a:pt x="78460" y="892657"/>
                </a:lnTo>
                <a:lnTo>
                  <a:pt x="59366" y="850259"/>
                </a:lnTo>
                <a:lnTo>
                  <a:pt x="47248" y="827934"/>
                </a:lnTo>
                <a:lnTo>
                  <a:pt x="42670" y="813184"/>
                </a:lnTo>
                <a:lnTo>
                  <a:pt x="28891" y="782588"/>
                </a:lnTo>
                <a:lnTo>
                  <a:pt x="17363" y="731658"/>
                </a:lnTo>
                <a:lnTo>
                  <a:pt x="12524" y="716066"/>
                </a:lnTo>
                <a:lnTo>
                  <a:pt x="11471" y="705629"/>
                </a:lnTo>
                <a:lnTo>
                  <a:pt x="3032" y="668345"/>
                </a:lnTo>
                <a:lnTo>
                  <a:pt x="1377" y="605499"/>
                </a:lnTo>
                <a:lnTo>
                  <a:pt x="414" y="595958"/>
                </a:lnTo>
                <a:lnTo>
                  <a:pt x="979" y="590369"/>
                </a:lnTo>
                <a:lnTo>
                  <a:pt x="0" y="553201"/>
                </a:lnTo>
                <a:lnTo>
                  <a:pt x="11836" y="482662"/>
                </a:lnTo>
                <a:lnTo>
                  <a:pt x="12524" y="475853"/>
                </a:lnTo>
                <a:lnTo>
                  <a:pt x="13516" y="472654"/>
                </a:lnTo>
                <a:lnTo>
                  <a:pt x="18923" y="440432"/>
                </a:lnTo>
                <a:lnTo>
                  <a:pt x="46174" y="367447"/>
                </a:lnTo>
                <a:lnTo>
                  <a:pt x="47248" y="363984"/>
                </a:lnTo>
                <a:lnTo>
                  <a:pt x="47946" y="362697"/>
                </a:lnTo>
                <a:lnTo>
                  <a:pt x="58920" y="333309"/>
                </a:lnTo>
                <a:cubicBezTo>
                  <a:pt x="75668" y="298906"/>
                  <a:pt x="95782" y="265990"/>
                  <a:pt x="119117" y="235107"/>
                </a:cubicBezTo>
                <a:lnTo>
                  <a:pt x="173847" y="175912"/>
                </a:lnTo>
                <a:lnTo>
                  <a:pt x="174967" y="174553"/>
                </a:lnTo>
                <a:lnTo>
                  <a:pt x="175538" y="174082"/>
                </a:lnTo>
                <a:lnTo>
                  <a:pt x="198635" y="149100"/>
                </a:lnTo>
                <a:lnTo>
                  <a:pt x="255061" y="108470"/>
                </a:lnTo>
                <a:lnTo>
                  <a:pt x="263167" y="101779"/>
                </a:lnTo>
                <a:lnTo>
                  <a:pt x="267970" y="99173"/>
                </a:lnTo>
                <a:lnTo>
                  <a:pt x="296596" y="78561"/>
                </a:lnTo>
                <a:lnTo>
                  <a:pt x="351489" y="53841"/>
                </a:lnTo>
                <a:lnTo>
                  <a:pt x="364400" y="46832"/>
                </a:lnTo>
                <a:lnTo>
                  <a:pt x="372930" y="44185"/>
                </a:lnTo>
                <a:lnTo>
                  <a:pt x="406664" y="28994"/>
                </a:lnTo>
                <a:lnTo>
                  <a:pt x="462820" y="16281"/>
                </a:lnTo>
                <a:lnTo>
                  <a:pt x="476268" y="12107"/>
                </a:lnTo>
                <a:lnTo>
                  <a:pt x="485271" y="11199"/>
                </a:lnTo>
                <a:lnTo>
                  <a:pt x="520909" y="3132"/>
                </a:lnTo>
                <a:lnTo>
                  <a:pt x="580978" y="1552"/>
                </a:lnTo>
                <a:close/>
              </a:path>
            </a:pathLst>
          </a:custGeom>
          <a:effectLst>
            <a:outerShdw dist="50800" dir="600000" sx="101000" sy="101000" algn="t" rotWithShape="0">
              <a:schemeClr val="accent1"/>
            </a:outerShdw>
          </a:effectLst>
        </p:spPr>
        <p:txBody>
          <a:bodyPr wrap="square">
            <a:noAutofit/>
          </a:bodyPr>
          <a:lstStyle/>
          <a:p>
            <a:endParaRPr lang="ru-RU"/>
          </a:p>
        </p:txBody>
      </p:sp>
      <p:sp>
        <p:nvSpPr>
          <p:cNvPr id="11" name="Текст 18">
            <a:extLst>
              <a:ext uri="{FF2B5EF4-FFF2-40B4-BE49-F238E27FC236}">
                <a16:creationId xmlns:a16="http://schemas.microsoft.com/office/drawing/2014/main" id="{C7178693-A301-D24C-A6C4-26B55B68324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177046" y="1040330"/>
            <a:ext cx="5114672" cy="1325563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latin typeface="Neris Thin" pitchFamily="2" charset="0"/>
              </a:defRPr>
            </a:lvl1pPr>
            <a:lvl2pPr>
              <a:defRPr>
                <a:latin typeface="Neris Light" pitchFamily="2" charset="0"/>
              </a:defRPr>
            </a:lvl2pPr>
            <a:lvl3pPr>
              <a:defRPr>
                <a:latin typeface="Neris Light" pitchFamily="2" charset="0"/>
              </a:defRPr>
            </a:lvl3pPr>
            <a:lvl4pPr>
              <a:defRPr>
                <a:latin typeface="Neris Light" pitchFamily="2" charset="0"/>
              </a:defRPr>
            </a:lvl4pPr>
            <a:lvl5pPr>
              <a:defRPr>
                <a:latin typeface="Neris Light" pitchFamily="2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2" name="Заголовок 21">
            <a:extLst>
              <a:ext uri="{FF2B5EF4-FFF2-40B4-BE49-F238E27FC236}">
                <a16:creationId xmlns:a16="http://schemas.microsoft.com/office/drawing/2014/main" id="{8F7B4534-AC26-E746-9973-F08D13858E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8697" y="1040330"/>
            <a:ext cx="4835353" cy="1325563"/>
          </a:xfrm>
        </p:spPr>
        <p:txBody>
          <a:bodyPr>
            <a:noAutofit/>
          </a:bodyPr>
          <a:lstStyle>
            <a:lvl1pPr>
              <a:defRPr sz="3600" b="1" i="0">
                <a:latin typeface="Neris Black" pitchFamily="2" charset="0"/>
              </a:defRPr>
            </a:lvl1pPr>
          </a:lstStyle>
          <a:p>
            <a:r>
              <a:rPr lang="en-US" dirty="0"/>
              <a:t>Rounded</a:t>
            </a:r>
            <a:br>
              <a:rPr lang="en-US" dirty="0"/>
            </a:br>
            <a:r>
              <a:rPr lang="en-US" dirty="0"/>
              <a:t>Triangle</a:t>
            </a:r>
            <a:br>
              <a:rPr lang="en-US" dirty="0"/>
            </a:br>
            <a:r>
              <a:rPr lang="en-US" dirty="0"/>
              <a:t>Template</a:t>
            </a:r>
            <a:endParaRPr lang="ru-RU" dirty="0"/>
          </a:p>
        </p:txBody>
      </p:sp>
      <p:sp>
        <p:nvSpPr>
          <p:cNvPr id="13" name="Номер слайда 16">
            <a:extLst>
              <a:ext uri="{FF2B5EF4-FFF2-40B4-BE49-F238E27FC236}">
                <a16:creationId xmlns:a16="http://schemas.microsoft.com/office/drawing/2014/main" id="{BF4E0C3D-2128-404F-9543-ECAC593D742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9164044" y="6356355"/>
            <a:ext cx="2742843" cy="365125"/>
          </a:xfrm>
        </p:spPr>
        <p:txBody>
          <a:bodyPr/>
          <a:lstStyle/>
          <a:p>
            <a:fld id="{0D577C4B-7933-BA48-9DCD-A9BB91C6F6C8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22911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Рисунок 16">
            <a:extLst>
              <a:ext uri="{FF2B5EF4-FFF2-40B4-BE49-F238E27FC236}">
                <a16:creationId xmlns:a16="http://schemas.microsoft.com/office/drawing/2014/main" id="{22CD7826-B89C-1840-99C8-38BC67770FD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304721" y="1187034"/>
            <a:ext cx="2434771" cy="2435088"/>
          </a:xfrm>
          <a:custGeom>
            <a:avLst/>
            <a:gdLst>
              <a:gd name="connsiteX0" fmla="*/ 1217544 w 2435088"/>
              <a:gd name="connsiteY0" fmla="*/ 0 h 2435088"/>
              <a:gd name="connsiteX1" fmla="*/ 2435088 w 2435088"/>
              <a:gd name="connsiteY1" fmla="*/ 1217544 h 2435088"/>
              <a:gd name="connsiteX2" fmla="*/ 1217544 w 2435088"/>
              <a:gd name="connsiteY2" fmla="*/ 2435088 h 2435088"/>
              <a:gd name="connsiteX3" fmla="*/ 0 w 2435088"/>
              <a:gd name="connsiteY3" fmla="*/ 1217544 h 2435088"/>
              <a:gd name="connsiteX4" fmla="*/ 1217544 w 2435088"/>
              <a:gd name="connsiteY4" fmla="*/ 0 h 2435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35088" h="2435088">
                <a:moveTo>
                  <a:pt x="1217544" y="0"/>
                </a:moveTo>
                <a:cubicBezTo>
                  <a:pt x="1889975" y="0"/>
                  <a:pt x="2435088" y="545113"/>
                  <a:pt x="2435088" y="1217544"/>
                </a:cubicBezTo>
                <a:cubicBezTo>
                  <a:pt x="2435088" y="1889975"/>
                  <a:pt x="1889975" y="2435088"/>
                  <a:pt x="1217544" y="2435088"/>
                </a:cubicBezTo>
                <a:cubicBezTo>
                  <a:pt x="545113" y="2435088"/>
                  <a:pt x="0" y="1889975"/>
                  <a:pt x="0" y="1217544"/>
                </a:cubicBezTo>
                <a:cubicBezTo>
                  <a:pt x="0" y="545113"/>
                  <a:pt x="545113" y="0"/>
                  <a:pt x="121754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  <p:sp>
        <p:nvSpPr>
          <p:cNvPr id="14" name="Рисунок 13">
            <a:extLst>
              <a:ext uri="{FF2B5EF4-FFF2-40B4-BE49-F238E27FC236}">
                <a16:creationId xmlns:a16="http://schemas.microsoft.com/office/drawing/2014/main" id="{D1BC9D0E-D47C-EC44-A0CF-572430BEDBF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877823" y="1187035"/>
            <a:ext cx="2434771" cy="2435088"/>
          </a:xfrm>
          <a:custGeom>
            <a:avLst/>
            <a:gdLst>
              <a:gd name="connsiteX0" fmla="*/ 1217544 w 2435088"/>
              <a:gd name="connsiteY0" fmla="*/ 0 h 2435088"/>
              <a:gd name="connsiteX1" fmla="*/ 2435088 w 2435088"/>
              <a:gd name="connsiteY1" fmla="*/ 1217544 h 2435088"/>
              <a:gd name="connsiteX2" fmla="*/ 1217544 w 2435088"/>
              <a:gd name="connsiteY2" fmla="*/ 2435088 h 2435088"/>
              <a:gd name="connsiteX3" fmla="*/ 0 w 2435088"/>
              <a:gd name="connsiteY3" fmla="*/ 1217544 h 2435088"/>
              <a:gd name="connsiteX4" fmla="*/ 1217544 w 2435088"/>
              <a:gd name="connsiteY4" fmla="*/ 0 h 2435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35088" h="2435088">
                <a:moveTo>
                  <a:pt x="1217544" y="0"/>
                </a:moveTo>
                <a:cubicBezTo>
                  <a:pt x="1889975" y="0"/>
                  <a:pt x="2435088" y="545113"/>
                  <a:pt x="2435088" y="1217544"/>
                </a:cubicBezTo>
                <a:cubicBezTo>
                  <a:pt x="2435088" y="1889975"/>
                  <a:pt x="1889975" y="2435088"/>
                  <a:pt x="1217544" y="2435088"/>
                </a:cubicBezTo>
                <a:cubicBezTo>
                  <a:pt x="545113" y="2435088"/>
                  <a:pt x="0" y="1889975"/>
                  <a:pt x="0" y="1217544"/>
                </a:cubicBezTo>
                <a:cubicBezTo>
                  <a:pt x="0" y="545113"/>
                  <a:pt x="545113" y="0"/>
                  <a:pt x="121754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  <p:sp>
        <p:nvSpPr>
          <p:cNvPr id="11" name="Рисунок 10">
            <a:extLst>
              <a:ext uri="{FF2B5EF4-FFF2-40B4-BE49-F238E27FC236}">
                <a16:creationId xmlns:a16="http://schemas.microsoft.com/office/drawing/2014/main" id="{45352EBF-7825-7141-933B-037136A3AF8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450923" y="1187035"/>
            <a:ext cx="2434771" cy="2435088"/>
          </a:xfrm>
          <a:custGeom>
            <a:avLst/>
            <a:gdLst>
              <a:gd name="connsiteX0" fmla="*/ 1217544 w 2435088"/>
              <a:gd name="connsiteY0" fmla="*/ 0 h 2435088"/>
              <a:gd name="connsiteX1" fmla="*/ 2435088 w 2435088"/>
              <a:gd name="connsiteY1" fmla="*/ 1217544 h 2435088"/>
              <a:gd name="connsiteX2" fmla="*/ 1217544 w 2435088"/>
              <a:gd name="connsiteY2" fmla="*/ 2435088 h 2435088"/>
              <a:gd name="connsiteX3" fmla="*/ 0 w 2435088"/>
              <a:gd name="connsiteY3" fmla="*/ 1217544 h 2435088"/>
              <a:gd name="connsiteX4" fmla="*/ 1217544 w 2435088"/>
              <a:gd name="connsiteY4" fmla="*/ 0 h 2435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35088" h="2435088">
                <a:moveTo>
                  <a:pt x="1217544" y="0"/>
                </a:moveTo>
                <a:cubicBezTo>
                  <a:pt x="1889975" y="0"/>
                  <a:pt x="2435088" y="545113"/>
                  <a:pt x="2435088" y="1217544"/>
                </a:cubicBezTo>
                <a:cubicBezTo>
                  <a:pt x="2435088" y="1889975"/>
                  <a:pt x="1889975" y="2435088"/>
                  <a:pt x="1217544" y="2435088"/>
                </a:cubicBezTo>
                <a:cubicBezTo>
                  <a:pt x="545113" y="2435088"/>
                  <a:pt x="0" y="1889975"/>
                  <a:pt x="0" y="1217544"/>
                </a:cubicBezTo>
                <a:cubicBezTo>
                  <a:pt x="0" y="545113"/>
                  <a:pt x="545113" y="0"/>
                  <a:pt x="121754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9300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8">
            <a:extLst>
              <a:ext uri="{FF2B5EF4-FFF2-40B4-BE49-F238E27FC236}">
                <a16:creationId xmlns:a16="http://schemas.microsoft.com/office/drawing/2014/main" id="{434D1888-D6B6-3A44-A821-C75AAE19926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" y="1"/>
            <a:ext cx="12190413" cy="3429001"/>
          </a:xfrm>
          <a:custGeom>
            <a:avLst/>
            <a:gdLst>
              <a:gd name="connsiteX0" fmla="*/ 0 w 12192000"/>
              <a:gd name="connsiteY0" fmla="*/ 0 h 3429001"/>
              <a:gd name="connsiteX1" fmla="*/ 12192000 w 12192000"/>
              <a:gd name="connsiteY1" fmla="*/ 0 h 3429001"/>
              <a:gd name="connsiteX2" fmla="*/ 12192000 w 12192000"/>
              <a:gd name="connsiteY2" fmla="*/ 2954376 h 3429001"/>
              <a:gd name="connsiteX3" fmla="*/ 11596948 w 12192000"/>
              <a:gd name="connsiteY3" fmla="*/ 3070478 h 3429001"/>
              <a:gd name="connsiteX4" fmla="*/ 7484455 w 12192000"/>
              <a:gd name="connsiteY4" fmla="*/ 3429001 h 3429001"/>
              <a:gd name="connsiteX5" fmla="*/ 313317 w 12192000"/>
              <a:gd name="connsiteY5" fmla="*/ 2274488 h 3429001"/>
              <a:gd name="connsiteX6" fmla="*/ 0 w 12192000"/>
              <a:gd name="connsiteY6" fmla="*/ 2158663 h 342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3429001">
                <a:moveTo>
                  <a:pt x="0" y="0"/>
                </a:moveTo>
                <a:lnTo>
                  <a:pt x="12192000" y="0"/>
                </a:lnTo>
                <a:lnTo>
                  <a:pt x="12192000" y="2954376"/>
                </a:lnTo>
                <a:lnTo>
                  <a:pt x="11596948" y="3070478"/>
                </a:lnTo>
                <a:cubicBezTo>
                  <a:pt x="10297813" y="3303481"/>
                  <a:pt x="8916554" y="3429001"/>
                  <a:pt x="7484455" y="3429001"/>
                </a:cubicBezTo>
                <a:cubicBezTo>
                  <a:pt x="4858940" y="3429001"/>
                  <a:pt x="2404307" y="3007113"/>
                  <a:pt x="313317" y="2274488"/>
                </a:cubicBezTo>
                <a:lnTo>
                  <a:pt x="0" y="215866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33356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>
            <a:extLst>
              <a:ext uri="{FF2B5EF4-FFF2-40B4-BE49-F238E27FC236}">
                <a16:creationId xmlns:a16="http://schemas.microsoft.com/office/drawing/2014/main" id="{5AE08A2E-0787-2B4A-8037-1D157E2F9B5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946084" y="1006107"/>
            <a:ext cx="2298249" cy="2298547"/>
          </a:xfrm>
          <a:custGeom>
            <a:avLst/>
            <a:gdLst>
              <a:gd name="connsiteX0" fmla="*/ 1149274 w 2298548"/>
              <a:gd name="connsiteY0" fmla="*/ 0 h 2298547"/>
              <a:gd name="connsiteX1" fmla="*/ 1361549 w 2298548"/>
              <a:gd name="connsiteY1" fmla="*/ 87927 h 2298547"/>
              <a:gd name="connsiteX2" fmla="*/ 2210621 w 2298548"/>
              <a:gd name="connsiteY2" fmla="*/ 936999 h 2298547"/>
              <a:gd name="connsiteX3" fmla="*/ 2210621 w 2298548"/>
              <a:gd name="connsiteY3" fmla="*/ 1361548 h 2298547"/>
              <a:gd name="connsiteX4" fmla="*/ 1361549 w 2298548"/>
              <a:gd name="connsiteY4" fmla="*/ 2210620 h 2298547"/>
              <a:gd name="connsiteX5" fmla="*/ 936999 w 2298548"/>
              <a:gd name="connsiteY5" fmla="*/ 2210620 h 2298547"/>
              <a:gd name="connsiteX6" fmla="*/ 87927 w 2298548"/>
              <a:gd name="connsiteY6" fmla="*/ 1361548 h 2298547"/>
              <a:gd name="connsiteX7" fmla="*/ 87927 w 2298548"/>
              <a:gd name="connsiteY7" fmla="*/ 936999 h 2298547"/>
              <a:gd name="connsiteX8" fmla="*/ 936999 w 2298548"/>
              <a:gd name="connsiteY8" fmla="*/ 87927 h 2298547"/>
              <a:gd name="connsiteX9" fmla="*/ 1149274 w 2298548"/>
              <a:gd name="connsiteY9" fmla="*/ 0 h 2298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98548" h="2298547">
                <a:moveTo>
                  <a:pt x="1149274" y="0"/>
                </a:moveTo>
                <a:cubicBezTo>
                  <a:pt x="1226102" y="0"/>
                  <a:pt x="1302930" y="29309"/>
                  <a:pt x="1361549" y="87927"/>
                </a:cubicBezTo>
                <a:lnTo>
                  <a:pt x="2210621" y="936999"/>
                </a:lnTo>
                <a:cubicBezTo>
                  <a:pt x="2327857" y="1054235"/>
                  <a:pt x="2327857" y="1244312"/>
                  <a:pt x="2210621" y="1361548"/>
                </a:cubicBezTo>
                <a:lnTo>
                  <a:pt x="1361549" y="2210620"/>
                </a:lnTo>
                <a:cubicBezTo>
                  <a:pt x="1244312" y="2327857"/>
                  <a:pt x="1054235" y="2327857"/>
                  <a:pt x="936999" y="2210620"/>
                </a:cubicBezTo>
                <a:lnTo>
                  <a:pt x="87927" y="1361548"/>
                </a:lnTo>
                <a:cubicBezTo>
                  <a:pt x="-29309" y="1244312"/>
                  <a:pt x="-29309" y="1054235"/>
                  <a:pt x="87927" y="936999"/>
                </a:cubicBezTo>
                <a:lnTo>
                  <a:pt x="936999" y="87927"/>
                </a:lnTo>
                <a:cubicBezTo>
                  <a:pt x="995617" y="29309"/>
                  <a:pt x="1072445" y="0"/>
                  <a:pt x="114927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45584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8">
            <a:extLst>
              <a:ext uri="{FF2B5EF4-FFF2-40B4-BE49-F238E27FC236}">
                <a16:creationId xmlns:a16="http://schemas.microsoft.com/office/drawing/2014/main" id="{3FAFA954-91D9-F846-9EC9-735BC998543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196791" y="381000"/>
            <a:ext cx="4406326" cy="6096000"/>
          </a:xfrm>
          <a:custGeom>
            <a:avLst/>
            <a:gdLst>
              <a:gd name="connsiteX0" fmla="*/ 734498 w 4406900"/>
              <a:gd name="connsiteY0" fmla="*/ 0 h 6096000"/>
              <a:gd name="connsiteX1" fmla="*/ 3672402 w 4406900"/>
              <a:gd name="connsiteY1" fmla="*/ 0 h 6096000"/>
              <a:gd name="connsiteX2" fmla="*/ 4406900 w 4406900"/>
              <a:gd name="connsiteY2" fmla="*/ 734498 h 6096000"/>
              <a:gd name="connsiteX3" fmla="*/ 4406900 w 4406900"/>
              <a:gd name="connsiteY3" fmla="*/ 5361502 h 6096000"/>
              <a:gd name="connsiteX4" fmla="*/ 3672402 w 4406900"/>
              <a:gd name="connsiteY4" fmla="*/ 6096000 h 6096000"/>
              <a:gd name="connsiteX5" fmla="*/ 734498 w 4406900"/>
              <a:gd name="connsiteY5" fmla="*/ 6096000 h 6096000"/>
              <a:gd name="connsiteX6" fmla="*/ 0 w 4406900"/>
              <a:gd name="connsiteY6" fmla="*/ 5361502 h 6096000"/>
              <a:gd name="connsiteX7" fmla="*/ 0 w 4406900"/>
              <a:gd name="connsiteY7" fmla="*/ 734498 h 6096000"/>
              <a:gd name="connsiteX8" fmla="*/ 734498 w 4406900"/>
              <a:gd name="connsiteY8" fmla="*/ 0 h 609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06900" h="6096000">
                <a:moveTo>
                  <a:pt x="734498" y="0"/>
                </a:moveTo>
                <a:lnTo>
                  <a:pt x="3672402" y="0"/>
                </a:lnTo>
                <a:cubicBezTo>
                  <a:pt x="4078054" y="0"/>
                  <a:pt x="4406900" y="328846"/>
                  <a:pt x="4406900" y="734498"/>
                </a:cubicBezTo>
                <a:lnTo>
                  <a:pt x="4406900" y="5361502"/>
                </a:lnTo>
                <a:cubicBezTo>
                  <a:pt x="4406900" y="5767154"/>
                  <a:pt x="4078054" y="6096000"/>
                  <a:pt x="3672402" y="6096000"/>
                </a:cubicBezTo>
                <a:lnTo>
                  <a:pt x="734498" y="6096000"/>
                </a:lnTo>
                <a:cubicBezTo>
                  <a:pt x="328846" y="6096000"/>
                  <a:pt x="0" y="5767154"/>
                  <a:pt x="0" y="5361502"/>
                </a:cubicBezTo>
                <a:lnTo>
                  <a:pt x="0" y="734498"/>
                </a:lnTo>
                <a:cubicBezTo>
                  <a:pt x="0" y="328846"/>
                  <a:pt x="328846" y="0"/>
                  <a:pt x="73449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13511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>
            <a:extLst>
              <a:ext uri="{FF2B5EF4-FFF2-40B4-BE49-F238E27FC236}">
                <a16:creationId xmlns:a16="http://schemas.microsoft.com/office/drawing/2014/main" id="{BE5FF1C2-9EBE-ED4E-A4CB-3A319240993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155550" y="1431925"/>
            <a:ext cx="3993630" cy="3994150"/>
          </a:xfrm>
          <a:custGeom>
            <a:avLst/>
            <a:gdLst>
              <a:gd name="connsiteX0" fmla="*/ 665705 w 3994150"/>
              <a:gd name="connsiteY0" fmla="*/ 0 h 3994150"/>
              <a:gd name="connsiteX1" fmla="*/ 3328446 w 3994150"/>
              <a:gd name="connsiteY1" fmla="*/ 0 h 3994150"/>
              <a:gd name="connsiteX2" fmla="*/ 3994150 w 3994150"/>
              <a:gd name="connsiteY2" fmla="*/ 665705 h 3994150"/>
              <a:gd name="connsiteX3" fmla="*/ 3994150 w 3994150"/>
              <a:gd name="connsiteY3" fmla="*/ 3328446 h 3994150"/>
              <a:gd name="connsiteX4" fmla="*/ 3328446 w 3994150"/>
              <a:gd name="connsiteY4" fmla="*/ 3994150 h 3994150"/>
              <a:gd name="connsiteX5" fmla="*/ 665705 w 3994150"/>
              <a:gd name="connsiteY5" fmla="*/ 3994150 h 3994150"/>
              <a:gd name="connsiteX6" fmla="*/ 0 w 3994150"/>
              <a:gd name="connsiteY6" fmla="*/ 3328446 h 3994150"/>
              <a:gd name="connsiteX7" fmla="*/ 0 w 3994150"/>
              <a:gd name="connsiteY7" fmla="*/ 665705 h 3994150"/>
              <a:gd name="connsiteX8" fmla="*/ 665705 w 3994150"/>
              <a:gd name="connsiteY8" fmla="*/ 0 h 3994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94150" h="3994150">
                <a:moveTo>
                  <a:pt x="665705" y="0"/>
                </a:moveTo>
                <a:lnTo>
                  <a:pt x="3328446" y="0"/>
                </a:lnTo>
                <a:cubicBezTo>
                  <a:pt x="3696104" y="0"/>
                  <a:pt x="3994150" y="298046"/>
                  <a:pt x="3994150" y="665705"/>
                </a:cubicBezTo>
                <a:lnTo>
                  <a:pt x="3994150" y="3328446"/>
                </a:lnTo>
                <a:cubicBezTo>
                  <a:pt x="3994150" y="3696104"/>
                  <a:pt x="3696104" y="3994150"/>
                  <a:pt x="3328446" y="3994150"/>
                </a:cubicBezTo>
                <a:lnTo>
                  <a:pt x="665705" y="3994150"/>
                </a:lnTo>
                <a:cubicBezTo>
                  <a:pt x="298046" y="3994150"/>
                  <a:pt x="0" y="3696104"/>
                  <a:pt x="0" y="3328446"/>
                </a:cubicBezTo>
                <a:lnTo>
                  <a:pt x="0" y="665705"/>
                </a:lnTo>
                <a:cubicBezTo>
                  <a:pt x="0" y="298046"/>
                  <a:pt x="298046" y="0"/>
                  <a:pt x="665705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608866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>
            <a:extLst>
              <a:ext uri="{FF2B5EF4-FFF2-40B4-BE49-F238E27FC236}">
                <a16:creationId xmlns:a16="http://schemas.microsoft.com/office/drawing/2014/main" id="{A44011B1-84C0-814D-A0B1-FB044860B5A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" y="0"/>
            <a:ext cx="12190413" cy="685800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827252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Рисунок 14">
            <a:extLst>
              <a:ext uri="{FF2B5EF4-FFF2-40B4-BE49-F238E27FC236}">
                <a16:creationId xmlns:a16="http://schemas.microsoft.com/office/drawing/2014/main" id="{512F8BC8-679F-9B49-A9C3-0C01B45AC95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964041" y="0"/>
            <a:ext cx="3226372" cy="3281044"/>
          </a:xfrm>
          <a:custGeom>
            <a:avLst/>
            <a:gdLst>
              <a:gd name="connsiteX0" fmla="*/ 583348 w 3226792"/>
              <a:gd name="connsiteY0" fmla="*/ 0 h 3281044"/>
              <a:gd name="connsiteX1" fmla="*/ 1506493 w 3226792"/>
              <a:gd name="connsiteY1" fmla="*/ 0 h 3281044"/>
              <a:gd name="connsiteX2" fmla="*/ 957546 w 3226792"/>
              <a:gd name="connsiteY2" fmla="*/ 548947 h 3281044"/>
              <a:gd name="connsiteX3" fmla="*/ 957546 w 3226792"/>
              <a:gd name="connsiteY3" fmla="*/ 1144520 h 3281044"/>
              <a:gd name="connsiteX4" fmla="*/ 2148656 w 3226792"/>
              <a:gd name="connsiteY4" fmla="*/ 2335630 h 3281044"/>
              <a:gd name="connsiteX5" fmla="*/ 2744230 w 3226792"/>
              <a:gd name="connsiteY5" fmla="*/ 2335630 h 3281044"/>
              <a:gd name="connsiteX6" fmla="*/ 3226792 w 3226792"/>
              <a:gd name="connsiteY6" fmla="*/ 1853068 h 3281044"/>
              <a:gd name="connsiteX7" fmla="*/ 3226792 w 3226792"/>
              <a:gd name="connsiteY7" fmla="*/ 2751950 h 3281044"/>
              <a:gd name="connsiteX8" fmla="*/ 2883938 w 3226792"/>
              <a:gd name="connsiteY8" fmla="*/ 3094804 h 3281044"/>
              <a:gd name="connsiteX9" fmla="*/ 1984688 w 3226792"/>
              <a:gd name="connsiteY9" fmla="*/ 3094804 h 3281044"/>
              <a:gd name="connsiteX10" fmla="*/ 186241 w 3226792"/>
              <a:gd name="connsiteY10" fmla="*/ 1296357 h 3281044"/>
              <a:gd name="connsiteX11" fmla="*/ 186241 w 3226792"/>
              <a:gd name="connsiteY11" fmla="*/ 397107 h 3281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26792" h="3281044">
                <a:moveTo>
                  <a:pt x="583348" y="0"/>
                </a:moveTo>
                <a:lnTo>
                  <a:pt x="1506493" y="0"/>
                </a:lnTo>
                <a:lnTo>
                  <a:pt x="957546" y="548947"/>
                </a:lnTo>
                <a:cubicBezTo>
                  <a:pt x="793083" y="713410"/>
                  <a:pt x="793083" y="980057"/>
                  <a:pt x="957546" y="1144520"/>
                </a:cubicBezTo>
                <a:lnTo>
                  <a:pt x="2148656" y="2335630"/>
                </a:lnTo>
                <a:cubicBezTo>
                  <a:pt x="2313119" y="2500093"/>
                  <a:pt x="2579767" y="2500093"/>
                  <a:pt x="2744230" y="2335630"/>
                </a:cubicBezTo>
                <a:lnTo>
                  <a:pt x="3226792" y="1853068"/>
                </a:lnTo>
                <a:lnTo>
                  <a:pt x="3226792" y="2751950"/>
                </a:lnTo>
                <a:lnTo>
                  <a:pt x="2883938" y="3094804"/>
                </a:lnTo>
                <a:cubicBezTo>
                  <a:pt x="2635617" y="3343125"/>
                  <a:pt x="2233009" y="3343125"/>
                  <a:pt x="1984688" y="3094804"/>
                </a:cubicBezTo>
                <a:lnTo>
                  <a:pt x="186241" y="1296357"/>
                </a:lnTo>
                <a:cubicBezTo>
                  <a:pt x="-62080" y="1048036"/>
                  <a:pt x="-62080" y="645428"/>
                  <a:pt x="186241" y="397107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722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962" y="4406907"/>
            <a:ext cx="1036185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962" y="2906713"/>
            <a:ext cx="1036185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2ABC1-4E57-409F-8900-263EA68F023C}" type="datetimeFigureOut">
              <a:rPr lang="ru-RU" smtClean="0"/>
              <a:pPr/>
              <a:t>25.03.2024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54410-67BD-4B71-8DA0-4C7056137B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8">
            <a:extLst>
              <a:ext uri="{FF2B5EF4-FFF2-40B4-BE49-F238E27FC236}">
                <a16:creationId xmlns:a16="http://schemas.microsoft.com/office/drawing/2014/main" id="{3954A020-8A61-2F4E-A2AF-347B2434912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821950" y="478588"/>
            <a:ext cx="4698895" cy="4155402"/>
          </a:xfrm>
          <a:custGeom>
            <a:avLst/>
            <a:gdLst>
              <a:gd name="connsiteX0" fmla="*/ 4699507 w 4699507"/>
              <a:gd name="connsiteY0" fmla="*/ 258506 h 4155402"/>
              <a:gd name="connsiteX1" fmla="*/ 4699507 w 4699507"/>
              <a:gd name="connsiteY1" fmla="*/ 258507 h 4155402"/>
              <a:gd name="connsiteX2" fmla="*/ 4699507 w 4699507"/>
              <a:gd name="connsiteY2" fmla="*/ 258506 h 4155402"/>
              <a:gd name="connsiteX3" fmla="*/ 274500 w 4699507"/>
              <a:gd name="connsiteY3" fmla="*/ 0 h 4155402"/>
              <a:gd name="connsiteX4" fmla="*/ 4441002 w 4699507"/>
              <a:gd name="connsiteY4" fmla="*/ 1 h 4155402"/>
              <a:gd name="connsiteX5" fmla="*/ 4694255 w 4699507"/>
              <a:gd name="connsiteY5" fmla="*/ 206409 h 4155402"/>
              <a:gd name="connsiteX6" fmla="*/ 4699507 w 4699507"/>
              <a:gd name="connsiteY6" fmla="*/ 258506 h 4155402"/>
              <a:gd name="connsiteX7" fmla="*/ 4696026 w 4699507"/>
              <a:gd name="connsiteY7" fmla="*/ 293036 h 4155402"/>
              <a:gd name="connsiteX8" fmla="*/ 4695303 w 4699507"/>
              <a:gd name="connsiteY8" fmla="*/ 320511 h 4155402"/>
              <a:gd name="connsiteX9" fmla="*/ 4662584 w 4699507"/>
              <a:gd name="connsiteY9" fmla="*/ 417810 h 4155402"/>
              <a:gd name="connsiteX10" fmla="*/ 2579334 w 4699507"/>
              <a:gd name="connsiteY10" fmla="*/ 4026106 h 4155402"/>
              <a:gd name="connsiteX11" fmla="*/ 2373451 w 4699507"/>
              <a:gd name="connsiteY11" fmla="*/ 4154759 h 4155402"/>
              <a:gd name="connsiteX12" fmla="*/ 2226207 w 4699507"/>
              <a:gd name="connsiteY12" fmla="*/ 4120726 h 4155402"/>
              <a:gd name="connsiteX13" fmla="*/ 2226209 w 4699507"/>
              <a:gd name="connsiteY13" fmla="*/ 4120726 h 4155402"/>
              <a:gd name="connsiteX14" fmla="*/ 2183717 w 4699507"/>
              <a:gd name="connsiteY14" fmla="*/ 4090128 h 4155402"/>
              <a:gd name="connsiteX15" fmla="*/ 2164908 w 4699507"/>
              <a:gd name="connsiteY15" fmla="*/ 4069784 h 4155402"/>
              <a:gd name="connsiteX16" fmla="*/ 2157277 w 4699507"/>
              <a:gd name="connsiteY16" fmla="*/ 4063709 h 4155402"/>
              <a:gd name="connsiteX17" fmla="*/ 2117926 w 4699507"/>
              <a:gd name="connsiteY17" fmla="*/ 4011829 h 4155402"/>
              <a:gd name="connsiteX18" fmla="*/ 34677 w 4699507"/>
              <a:gd name="connsiteY18" fmla="*/ 403534 h 4155402"/>
              <a:gd name="connsiteX19" fmla="*/ 86804 w 4699507"/>
              <a:gd name="connsiteY19" fmla="*/ 81006 h 4155402"/>
              <a:gd name="connsiteX20" fmla="*/ 88135 w 4699507"/>
              <a:gd name="connsiteY20" fmla="*/ 80048 h 4155402"/>
              <a:gd name="connsiteX21" fmla="*/ 91709 w 4699507"/>
              <a:gd name="connsiteY21" fmla="*/ 75715 h 4155402"/>
              <a:gd name="connsiteX22" fmla="*/ 274500 w 4699507"/>
              <a:gd name="connsiteY22" fmla="*/ 0 h 4155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4699507" h="4155402">
                <a:moveTo>
                  <a:pt x="4699507" y="258506"/>
                </a:moveTo>
                <a:lnTo>
                  <a:pt x="4699507" y="258507"/>
                </a:lnTo>
                <a:lnTo>
                  <a:pt x="4699507" y="258506"/>
                </a:lnTo>
                <a:close/>
                <a:moveTo>
                  <a:pt x="274500" y="0"/>
                </a:moveTo>
                <a:cubicBezTo>
                  <a:pt x="1663334" y="0"/>
                  <a:pt x="3052167" y="1"/>
                  <a:pt x="4441002" y="1"/>
                </a:cubicBezTo>
                <a:cubicBezTo>
                  <a:pt x="4565925" y="1"/>
                  <a:pt x="4670151" y="88612"/>
                  <a:pt x="4694255" y="206409"/>
                </a:cubicBezTo>
                <a:lnTo>
                  <a:pt x="4699507" y="258506"/>
                </a:lnTo>
                <a:lnTo>
                  <a:pt x="4696026" y="293036"/>
                </a:lnTo>
                <a:lnTo>
                  <a:pt x="4695303" y="320511"/>
                </a:lnTo>
                <a:cubicBezTo>
                  <a:pt x="4691167" y="353836"/>
                  <a:pt x="4680431" y="386900"/>
                  <a:pt x="4662584" y="417810"/>
                </a:cubicBezTo>
                <a:cubicBezTo>
                  <a:pt x="3968168" y="1620576"/>
                  <a:pt x="3273751" y="2823340"/>
                  <a:pt x="2579334" y="4026106"/>
                </a:cubicBezTo>
                <a:cubicBezTo>
                  <a:pt x="2534718" y="4103382"/>
                  <a:pt x="2456230" y="4148908"/>
                  <a:pt x="2373451" y="4154759"/>
                </a:cubicBezTo>
                <a:cubicBezTo>
                  <a:pt x="2323784" y="4158269"/>
                  <a:pt x="2272573" y="4147495"/>
                  <a:pt x="2226207" y="4120726"/>
                </a:cubicBezTo>
                <a:lnTo>
                  <a:pt x="2226209" y="4120726"/>
                </a:lnTo>
                <a:cubicBezTo>
                  <a:pt x="2210754" y="4111803"/>
                  <a:pt x="2196568" y="4101525"/>
                  <a:pt x="2183717" y="4090128"/>
                </a:cubicBezTo>
                <a:lnTo>
                  <a:pt x="2164908" y="4069784"/>
                </a:lnTo>
                <a:lnTo>
                  <a:pt x="2157277" y="4063709"/>
                </a:lnTo>
                <a:cubicBezTo>
                  <a:pt x="2142351" y="4048484"/>
                  <a:pt x="2129080" y="4031149"/>
                  <a:pt x="2117926" y="4011829"/>
                </a:cubicBezTo>
                <a:lnTo>
                  <a:pt x="34677" y="403534"/>
                </a:lnTo>
                <a:cubicBezTo>
                  <a:pt x="-27784" y="295348"/>
                  <a:pt x="-3158" y="160779"/>
                  <a:pt x="86804" y="81006"/>
                </a:cubicBezTo>
                <a:lnTo>
                  <a:pt x="88135" y="80048"/>
                </a:lnTo>
                <a:lnTo>
                  <a:pt x="91709" y="75715"/>
                </a:lnTo>
                <a:cubicBezTo>
                  <a:pt x="138489" y="28934"/>
                  <a:pt x="203116" y="0"/>
                  <a:pt x="2745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986698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Рисунок 16">
            <a:extLst>
              <a:ext uri="{FF2B5EF4-FFF2-40B4-BE49-F238E27FC236}">
                <a16:creationId xmlns:a16="http://schemas.microsoft.com/office/drawing/2014/main" id="{86EED86F-C9E1-8645-B32C-E02EFBC09A6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053316" y="5685970"/>
            <a:ext cx="3564581" cy="1172035"/>
          </a:xfrm>
          <a:custGeom>
            <a:avLst/>
            <a:gdLst>
              <a:gd name="connsiteX0" fmla="*/ 594186 w 3565045"/>
              <a:gd name="connsiteY0" fmla="*/ 0 h 1172035"/>
              <a:gd name="connsiteX1" fmla="*/ 2970859 w 3565045"/>
              <a:gd name="connsiteY1" fmla="*/ 0 h 1172035"/>
              <a:gd name="connsiteX2" fmla="*/ 3565045 w 3565045"/>
              <a:gd name="connsiteY2" fmla="*/ 594186 h 1172035"/>
              <a:gd name="connsiteX3" fmla="*/ 3565045 w 3565045"/>
              <a:gd name="connsiteY3" fmla="*/ 1172035 h 1172035"/>
              <a:gd name="connsiteX4" fmla="*/ 0 w 3565045"/>
              <a:gd name="connsiteY4" fmla="*/ 1172035 h 1172035"/>
              <a:gd name="connsiteX5" fmla="*/ 0 w 3565045"/>
              <a:gd name="connsiteY5" fmla="*/ 594186 h 1172035"/>
              <a:gd name="connsiteX6" fmla="*/ 594186 w 3565045"/>
              <a:gd name="connsiteY6" fmla="*/ 0 h 1172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65045" h="1172035">
                <a:moveTo>
                  <a:pt x="594186" y="0"/>
                </a:moveTo>
                <a:lnTo>
                  <a:pt x="2970859" y="0"/>
                </a:lnTo>
                <a:cubicBezTo>
                  <a:pt x="3299019" y="0"/>
                  <a:pt x="3565045" y="266026"/>
                  <a:pt x="3565045" y="594186"/>
                </a:cubicBezTo>
                <a:lnTo>
                  <a:pt x="3565045" y="1172035"/>
                </a:lnTo>
                <a:lnTo>
                  <a:pt x="0" y="1172035"/>
                </a:lnTo>
                <a:lnTo>
                  <a:pt x="0" y="594186"/>
                </a:lnTo>
                <a:cubicBezTo>
                  <a:pt x="0" y="266026"/>
                  <a:pt x="266026" y="0"/>
                  <a:pt x="594186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  <p:sp>
        <p:nvSpPr>
          <p:cNvPr id="14" name="Рисунок 13">
            <a:extLst>
              <a:ext uri="{FF2B5EF4-FFF2-40B4-BE49-F238E27FC236}">
                <a16:creationId xmlns:a16="http://schemas.microsoft.com/office/drawing/2014/main" id="{CC070634-4D42-9346-AA65-A5C729597C4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053315" y="1637791"/>
            <a:ext cx="3564581" cy="3847455"/>
          </a:xfrm>
          <a:custGeom>
            <a:avLst/>
            <a:gdLst>
              <a:gd name="connsiteX0" fmla="*/ 594186 w 3565045"/>
              <a:gd name="connsiteY0" fmla="*/ 0 h 3847455"/>
              <a:gd name="connsiteX1" fmla="*/ 2970859 w 3565045"/>
              <a:gd name="connsiteY1" fmla="*/ 0 h 3847455"/>
              <a:gd name="connsiteX2" fmla="*/ 3565045 w 3565045"/>
              <a:gd name="connsiteY2" fmla="*/ 594186 h 3847455"/>
              <a:gd name="connsiteX3" fmla="*/ 3565045 w 3565045"/>
              <a:gd name="connsiteY3" fmla="*/ 3253269 h 3847455"/>
              <a:gd name="connsiteX4" fmla="*/ 2970859 w 3565045"/>
              <a:gd name="connsiteY4" fmla="*/ 3847455 h 3847455"/>
              <a:gd name="connsiteX5" fmla="*/ 594186 w 3565045"/>
              <a:gd name="connsiteY5" fmla="*/ 3847455 h 3847455"/>
              <a:gd name="connsiteX6" fmla="*/ 0 w 3565045"/>
              <a:gd name="connsiteY6" fmla="*/ 3253269 h 3847455"/>
              <a:gd name="connsiteX7" fmla="*/ 0 w 3565045"/>
              <a:gd name="connsiteY7" fmla="*/ 594186 h 3847455"/>
              <a:gd name="connsiteX8" fmla="*/ 594186 w 3565045"/>
              <a:gd name="connsiteY8" fmla="*/ 0 h 3847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65045" h="3847455">
                <a:moveTo>
                  <a:pt x="594186" y="0"/>
                </a:moveTo>
                <a:lnTo>
                  <a:pt x="2970859" y="0"/>
                </a:lnTo>
                <a:cubicBezTo>
                  <a:pt x="3299019" y="0"/>
                  <a:pt x="3565045" y="266026"/>
                  <a:pt x="3565045" y="594186"/>
                </a:cubicBezTo>
                <a:lnTo>
                  <a:pt x="3565045" y="3253269"/>
                </a:lnTo>
                <a:cubicBezTo>
                  <a:pt x="3565045" y="3581429"/>
                  <a:pt x="3299019" y="3847455"/>
                  <a:pt x="2970859" y="3847455"/>
                </a:cubicBezTo>
                <a:lnTo>
                  <a:pt x="594186" y="3847455"/>
                </a:lnTo>
                <a:cubicBezTo>
                  <a:pt x="266026" y="3847455"/>
                  <a:pt x="0" y="3581429"/>
                  <a:pt x="0" y="3253269"/>
                </a:cubicBezTo>
                <a:lnTo>
                  <a:pt x="0" y="594186"/>
                </a:lnTo>
                <a:cubicBezTo>
                  <a:pt x="0" y="266026"/>
                  <a:pt x="266026" y="0"/>
                  <a:pt x="594186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  <p:sp>
        <p:nvSpPr>
          <p:cNvPr id="11" name="Рисунок 10">
            <a:extLst>
              <a:ext uri="{FF2B5EF4-FFF2-40B4-BE49-F238E27FC236}">
                <a16:creationId xmlns:a16="http://schemas.microsoft.com/office/drawing/2014/main" id="{4D681851-25A3-3945-8FA1-9BDC01F3369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53315" y="1"/>
            <a:ext cx="3564581" cy="1452361"/>
          </a:xfrm>
          <a:custGeom>
            <a:avLst/>
            <a:gdLst>
              <a:gd name="connsiteX0" fmla="*/ 0 w 3565045"/>
              <a:gd name="connsiteY0" fmla="*/ 0 h 1452361"/>
              <a:gd name="connsiteX1" fmla="*/ 3565045 w 3565045"/>
              <a:gd name="connsiteY1" fmla="*/ 0 h 1452361"/>
              <a:gd name="connsiteX2" fmla="*/ 3565045 w 3565045"/>
              <a:gd name="connsiteY2" fmla="*/ 858175 h 1452361"/>
              <a:gd name="connsiteX3" fmla="*/ 2970859 w 3565045"/>
              <a:gd name="connsiteY3" fmla="*/ 1452361 h 1452361"/>
              <a:gd name="connsiteX4" fmla="*/ 594186 w 3565045"/>
              <a:gd name="connsiteY4" fmla="*/ 1452361 h 1452361"/>
              <a:gd name="connsiteX5" fmla="*/ 0 w 3565045"/>
              <a:gd name="connsiteY5" fmla="*/ 858175 h 1452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65045" h="1452361">
                <a:moveTo>
                  <a:pt x="0" y="0"/>
                </a:moveTo>
                <a:lnTo>
                  <a:pt x="3565045" y="0"/>
                </a:lnTo>
                <a:lnTo>
                  <a:pt x="3565045" y="858175"/>
                </a:lnTo>
                <a:cubicBezTo>
                  <a:pt x="3565045" y="1186335"/>
                  <a:pt x="3299019" y="1452361"/>
                  <a:pt x="2970859" y="1452361"/>
                </a:cubicBezTo>
                <a:lnTo>
                  <a:pt x="594186" y="1452361"/>
                </a:lnTo>
                <a:cubicBezTo>
                  <a:pt x="266026" y="1452361"/>
                  <a:pt x="0" y="1186335"/>
                  <a:pt x="0" y="858175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530705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Рисунок 9">
            <a:extLst>
              <a:ext uri="{FF2B5EF4-FFF2-40B4-BE49-F238E27FC236}">
                <a16:creationId xmlns:a16="http://schemas.microsoft.com/office/drawing/2014/main" id="{CB248E8A-D712-B947-B60E-755FD87EAEF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593369" y="1149925"/>
            <a:ext cx="3252342" cy="5708074"/>
          </a:xfrm>
          <a:custGeom>
            <a:avLst/>
            <a:gdLst>
              <a:gd name="connsiteX0" fmla="*/ 280876 w 3252765"/>
              <a:gd name="connsiteY0" fmla="*/ 0 h 5708074"/>
              <a:gd name="connsiteX1" fmla="*/ 2971889 w 3252765"/>
              <a:gd name="connsiteY1" fmla="*/ 0 h 5708074"/>
              <a:gd name="connsiteX2" fmla="*/ 3252765 w 3252765"/>
              <a:gd name="connsiteY2" fmla="*/ 280876 h 5708074"/>
              <a:gd name="connsiteX3" fmla="*/ 3252765 w 3252765"/>
              <a:gd name="connsiteY3" fmla="*/ 5708074 h 5708074"/>
              <a:gd name="connsiteX4" fmla="*/ 0 w 3252765"/>
              <a:gd name="connsiteY4" fmla="*/ 5708074 h 5708074"/>
              <a:gd name="connsiteX5" fmla="*/ 0 w 3252765"/>
              <a:gd name="connsiteY5" fmla="*/ 280876 h 5708074"/>
              <a:gd name="connsiteX6" fmla="*/ 280876 w 3252765"/>
              <a:gd name="connsiteY6" fmla="*/ 0 h 5708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52765" h="5708074">
                <a:moveTo>
                  <a:pt x="280876" y="0"/>
                </a:moveTo>
                <a:lnTo>
                  <a:pt x="2971889" y="0"/>
                </a:lnTo>
                <a:cubicBezTo>
                  <a:pt x="3127013" y="0"/>
                  <a:pt x="3252765" y="125752"/>
                  <a:pt x="3252765" y="280876"/>
                </a:cubicBezTo>
                <a:lnTo>
                  <a:pt x="3252765" y="5708074"/>
                </a:lnTo>
                <a:lnTo>
                  <a:pt x="0" y="5708074"/>
                </a:lnTo>
                <a:lnTo>
                  <a:pt x="0" y="280876"/>
                </a:lnTo>
                <a:cubicBezTo>
                  <a:pt x="0" y="125752"/>
                  <a:pt x="125752" y="0"/>
                  <a:pt x="280876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802170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Рисунок 20">
            <a:extLst>
              <a:ext uri="{FF2B5EF4-FFF2-40B4-BE49-F238E27FC236}">
                <a16:creationId xmlns:a16="http://schemas.microsoft.com/office/drawing/2014/main" id="{EC59B24C-C09E-ED43-A00C-EDC2EE3E873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60629" y="2105999"/>
            <a:ext cx="2661125" cy="3810626"/>
          </a:xfrm>
          <a:custGeom>
            <a:avLst/>
            <a:gdLst>
              <a:gd name="connsiteX0" fmla="*/ 158358 w 2661471"/>
              <a:gd name="connsiteY0" fmla="*/ 0 h 3810626"/>
              <a:gd name="connsiteX1" fmla="*/ 2503113 w 2661471"/>
              <a:gd name="connsiteY1" fmla="*/ 0 h 3810626"/>
              <a:gd name="connsiteX2" fmla="*/ 2661471 w 2661471"/>
              <a:gd name="connsiteY2" fmla="*/ 158358 h 3810626"/>
              <a:gd name="connsiteX3" fmla="*/ 2661471 w 2661471"/>
              <a:gd name="connsiteY3" fmla="*/ 3652268 h 3810626"/>
              <a:gd name="connsiteX4" fmla="*/ 2503113 w 2661471"/>
              <a:gd name="connsiteY4" fmla="*/ 3810626 h 3810626"/>
              <a:gd name="connsiteX5" fmla="*/ 158358 w 2661471"/>
              <a:gd name="connsiteY5" fmla="*/ 3810626 h 3810626"/>
              <a:gd name="connsiteX6" fmla="*/ 0 w 2661471"/>
              <a:gd name="connsiteY6" fmla="*/ 3652268 h 3810626"/>
              <a:gd name="connsiteX7" fmla="*/ 0 w 2661471"/>
              <a:gd name="connsiteY7" fmla="*/ 158358 h 3810626"/>
              <a:gd name="connsiteX8" fmla="*/ 158358 w 2661471"/>
              <a:gd name="connsiteY8" fmla="*/ 0 h 3810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61471" h="3810626">
                <a:moveTo>
                  <a:pt x="158358" y="0"/>
                </a:moveTo>
                <a:lnTo>
                  <a:pt x="2503113" y="0"/>
                </a:lnTo>
                <a:cubicBezTo>
                  <a:pt x="2590572" y="0"/>
                  <a:pt x="2661471" y="70899"/>
                  <a:pt x="2661471" y="158358"/>
                </a:cubicBezTo>
                <a:lnTo>
                  <a:pt x="2661471" y="3652268"/>
                </a:lnTo>
                <a:cubicBezTo>
                  <a:pt x="2661471" y="3739727"/>
                  <a:pt x="2590572" y="3810626"/>
                  <a:pt x="2503113" y="3810626"/>
                </a:cubicBezTo>
                <a:lnTo>
                  <a:pt x="158358" y="3810626"/>
                </a:lnTo>
                <a:cubicBezTo>
                  <a:pt x="70899" y="3810626"/>
                  <a:pt x="0" y="3739727"/>
                  <a:pt x="0" y="3652268"/>
                </a:cubicBezTo>
                <a:lnTo>
                  <a:pt x="0" y="158358"/>
                </a:lnTo>
                <a:cubicBezTo>
                  <a:pt x="0" y="70899"/>
                  <a:pt x="70899" y="0"/>
                  <a:pt x="15835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  <p:sp>
        <p:nvSpPr>
          <p:cNvPr id="18" name="Рисунок 17">
            <a:extLst>
              <a:ext uri="{FF2B5EF4-FFF2-40B4-BE49-F238E27FC236}">
                <a16:creationId xmlns:a16="http://schemas.microsoft.com/office/drawing/2014/main" id="{911D846D-0C79-3949-A2E5-E76D86CAC98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20578" y="2105999"/>
            <a:ext cx="2661125" cy="3810626"/>
          </a:xfrm>
          <a:custGeom>
            <a:avLst/>
            <a:gdLst>
              <a:gd name="connsiteX0" fmla="*/ 158358 w 2661471"/>
              <a:gd name="connsiteY0" fmla="*/ 0 h 3810626"/>
              <a:gd name="connsiteX1" fmla="*/ 2503113 w 2661471"/>
              <a:gd name="connsiteY1" fmla="*/ 0 h 3810626"/>
              <a:gd name="connsiteX2" fmla="*/ 2661471 w 2661471"/>
              <a:gd name="connsiteY2" fmla="*/ 158358 h 3810626"/>
              <a:gd name="connsiteX3" fmla="*/ 2661471 w 2661471"/>
              <a:gd name="connsiteY3" fmla="*/ 3652268 h 3810626"/>
              <a:gd name="connsiteX4" fmla="*/ 2503113 w 2661471"/>
              <a:gd name="connsiteY4" fmla="*/ 3810626 h 3810626"/>
              <a:gd name="connsiteX5" fmla="*/ 158358 w 2661471"/>
              <a:gd name="connsiteY5" fmla="*/ 3810626 h 3810626"/>
              <a:gd name="connsiteX6" fmla="*/ 0 w 2661471"/>
              <a:gd name="connsiteY6" fmla="*/ 3652268 h 3810626"/>
              <a:gd name="connsiteX7" fmla="*/ 0 w 2661471"/>
              <a:gd name="connsiteY7" fmla="*/ 158358 h 3810626"/>
              <a:gd name="connsiteX8" fmla="*/ 158358 w 2661471"/>
              <a:gd name="connsiteY8" fmla="*/ 0 h 3810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61471" h="3810626">
                <a:moveTo>
                  <a:pt x="158358" y="0"/>
                </a:moveTo>
                <a:lnTo>
                  <a:pt x="2503113" y="0"/>
                </a:lnTo>
                <a:cubicBezTo>
                  <a:pt x="2590572" y="0"/>
                  <a:pt x="2661471" y="70899"/>
                  <a:pt x="2661471" y="158358"/>
                </a:cubicBezTo>
                <a:lnTo>
                  <a:pt x="2661471" y="3652268"/>
                </a:lnTo>
                <a:cubicBezTo>
                  <a:pt x="2661471" y="3739727"/>
                  <a:pt x="2590572" y="3810626"/>
                  <a:pt x="2503113" y="3810626"/>
                </a:cubicBezTo>
                <a:lnTo>
                  <a:pt x="158358" y="3810626"/>
                </a:lnTo>
                <a:cubicBezTo>
                  <a:pt x="70899" y="3810626"/>
                  <a:pt x="0" y="3739727"/>
                  <a:pt x="0" y="3652268"/>
                </a:cubicBezTo>
                <a:lnTo>
                  <a:pt x="0" y="158358"/>
                </a:lnTo>
                <a:cubicBezTo>
                  <a:pt x="0" y="70899"/>
                  <a:pt x="70899" y="0"/>
                  <a:pt x="15835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  <p:sp>
        <p:nvSpPr>
          <p:cNvPr id="15" name="Рисунок 14">
            <a:extLst>
              <a:ext uri="{FF2B5EF4-FFF2-40B4-BE49-F238E27FC236}">
                <a16:creationId xmlns:a16="http://schemas.microsoft.com/office/drawing/2014/main" id="{EC5446F7-9B7D-CF49-AEA6-81A13907BC4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388857" y="2105999"/>
            <a:ext cx="2661125" cy="3810626"/>
          </a:xfrm>
          <a:custGeom>
            <a:avLst/>
            <a:gdLst>
              <a:gd name="connsiteX0" fmla="*/ 158358 w 2661471"/>
              <a:gd name="connsiteY0" fmla="*/ 0 h 3810626"/>
              <a:gd name="connsiteX1" fmla="*/ 2503113 w 2661471"/>
              <a:gd name="connsiteY1" fmla="*/ 0 h 3810626"/>
              <a:gd name="connsiteX2" fmla="*/ 2661471 w 2661471"/>
              <a:gd name="connsiteY2" fmla="*/ 158358 h 3810626"/>
              <a:gd name="connsiteX3" fmla="*/ 2661471 w 2661471"/>
              <a:gd name="connsiteY3" fmla="*/ 3652268 h 3810626"/>
              <a:gd name="connsiteX4" fmla="*/ 2503113 w 2661471"/>
              <a:gd name="connsiteY4" fmla="*/ 3810626 h 3810626"/>
              <a:gd name="connsiteX5" fmla="*/ 158358 w 2661471"/>
              <a:gd name="connsiteY5" fmla="*/ 3810626 h 3810626"/>
              <a:gd name="connsiteX6" fmla="*/ 0 w 2661471"/>
              <a:gd name="connsiteY6" fmla="*/ 3652268 h 3810626"/>
              <a:gd name="connsiteX7" fmla="*/ 0 w 2661471"/>
              <a:gd name="connsiteY7" fmla="*/ 158358 h 3810626"/>
              <a:gd name="connsiteX8" fmla="*/ 158358 w 2661471"/>
              <a:gd name="connsiteY8" fmla="*/ 0 h 3810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61471" h="3810626">
                <a:moveTo>
                  <a:pt x="158358" y="0"/>
                </a:moveTo>
                <a:lnTo>
                  <a:pt x="2503113" y="0"/>
                </a:lnTo>
                <a:cubicBezTo>
                  <a:pt x="2590572" y="0"/>
                  <a:pt x="2661471" y="70899"/>
                  <a:pt x="2661471" y="158358"/>
                </a:cubicBezTo>
                <a:lnTo>
                  <a:pt x="2661471" y="3652268"/>
                </a:lnTo>
                <a:cubicBezTo>
                  <a:pt x="2661471" y="3739727"/>
                  <a:pt x="2590572" y="3810626"/>
                  <a:pt x="2503113" y="3810626"/>
                </a:cubicBezTo>
                <a:lnTo>
                  <a:pt x="158358" y="3810626"/>
                </a:lnTo>
                <a:cubicBezTo>
                  <a:pt x="70899" y="3810626"/>
                  <a:pt x="0" y="3739727"/>
                  <a:pt x="0" y="3652268"/>
                </a:cubicBezTo>
                <a:lnTo>
                  <a:pt x="0" y="158358"/>
                </a:lnTo>
                <a:cubicBezTo>
                  <a:pt x="0" y="70899"/>
                  <a:pt x="70899" y="0"/>
                  <a:pt x="15835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8C77860E-B090-E142-8C31-03F02596CF4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38978" y="2105999"/>
            <a:ext cx="2661125" cy="3810626"/>
          </a:xfrm>
          <a:custGeom>
            <a:avLst/>
            <a:gdLst>
              <a:gd name="connsiteX0" fmla="*/ 158358 w 2661471"/>
              <a:gd name="connsiteY0" fmla="*/ 0 h 3810626"/>
              <a:gd name="connsiteX1" fmla="*/ 2503113 w 2661471"/>
              <a:gd name="connsiteY1" fmla="*/ 0 h 3810626"/>
              <a:gd name="connsiteX2" fmla="*/ 2661471 w 2661471"/>
              <a:gd name="connsiteY2" fmla="*/ 158358 h 3810626"/>
              <a:gd name="connsiteX3" fmla="*/ 2661471 w 2661471"/>
              <a:gd name="connsiteY3" fmla="*/ 3652268 h 3810626"/>
              <a:gd name="connsiteX4" fmla="*/ 2503113 w 2661471"/>
              <a:gd name="connsiteY4" fmla="*/ 3810626 h 3810626"/>
              <a:gd name="connsiteX5" fmla="*/ 158358 w 2661471"/>
              <a:gd name="connsiteY5" fmla="*/ 3810626 h 3810626"/>
              <a:gd name="connsiteX6" fmla="*/ 0 w 2661471"/>
              <a:gd name="connsiteY6" fmla="*/ 3652268 h 3810626"/>
              <a:gd name="connsiteX7" fmla="*/ 0 w 2661471"/>
              <a:gd name="connsiteY7" fmla="*/ 158358 h 3810626"/>
              <a:gd name="connsiteX8" fmla="*/ 158358 w 2661471"/>
              <a:gd name="connsiteY8" fmla="*/ 0 h 3810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61471" h="3810626">
                <a:moveTo>
                  <a:pt x="158358" y="0"/>
                </a:moveTo>
                <a:lnTo>
                  <a:pt x="2503113" y="0"/>
                </a:lnTo>
                <a:cubicBezTo>
                  <a:pt x="2590572" y="0"/>
                  <a:pt x="2661471" y="70899"/>
                  <a:pt x="2661471" y="158358"/>
                </a:cubicBezTo>
                <a:lnTo>
                  <a:pt x="2661471" y="3652268"/>
                </a:lnTo>
                <a:cubicBezTo>
                  <a:pt x="2661471" y="3739727"/>
                  <a:pt x="2590572" y="3810626"/>
                  <a:pt x="2503113" y="3810626"/>
                </a:cubicBezTo>
                <a:lnTo>
                  <a:pt x="158358" y="3810626"/>
                </a:lnTo>
                <a:cubicBezTo>
                  <a:pt x="70899" y="3810626"/>
                  <a:pt x="0" y="3739727"/>
                  <a:pt x="0" y="3652268"/>
                </a:cubicBezTo>
                <a:lnTo>
                  <a:pt x="0" y="158358"/>
                </a:lnTo>
                <a:cubicBezTo>
                  <a:pt x="0" y="70899"/>
                  <a:pt x="70899" y="0"/>
                  <a:pt x="15835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597732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8">
            <a:extLst>
              <a:ext uri="{FF2B5EF4-FFF2-40B4-BE49-F238E27FC236}">
                <a16:creationId xmlns:a16="http://schemas.microsoft.com/office/drawing/2014/main" id="{0318EF9D-BBE4-E144-A2DE-75E230CBFFB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986464"/>
            <a:ext cx="5965311" cy="3210782"/>
          </a:xfrm>
          <a:custGeom>
            <a:avLst/>
            <a:gdLst>
              <a:gd name="connsiteX0" fmla="*/ 0 w 5966088"/>
              <a:gd name="connsiteY0" fmla="*/ 0 h 3210782"/>
              <a:gd name="connsiteX1" fmla="*/ 5580858 w 5966088"/>
              <a:gd name="connsiteY1" fmla="*/ 0 h 3210782"/>
              <a:gd name="connsiteX2" fmla="*/ 5966088 w 5966088"/>
              <a:gd name="connsiteY2" fmla="*/ 385230 h 3210782"/>
              <a:gd name="connsiteX3" fmla="*/ 5966088 w 5966088"/>
              <a:gd name="connsiteY3" fmla="*/ 2825552 h 3210782"/>
              <a:gd name="connsiteX4" fmla="*/ 5580858 w 5966088"/>
              <a:gd name="connsiteY4" fmla="*/ 3210782 h 3210782"/>
              <a:gd name="connsiteX5" fmla="*/ 0 w 5966088"/>
              <a:gd name="connsiteY5" fmla="*/ 3210782 h 32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66088" h="3210782">
                <a:moveTo>
                  <a:pt x="0" y="0"/>
                </a:moveTo>
                <a:lnTo>
                  <a:pt x="5580858" y="0"/>
                </a:lnTo>
                <a:cubicBezTo>
                  <a:pt x="5793615" y="0"/>
                  <a:pt x="5966088" y="172473"/>
                  <a:pt x="5966088" y="385230"/>
                </a:cubicBezTo>
                <a:lnTo>
                  <a:pt x="5966088" y="2825552"/>
                </a:lnTo>
                <a:cubicBezTo>
                  <a:pt x="5966088" y="3038309"/>
                  <a:pt x="5793615" y="3210782"/>
                  <a:pt x="5580858" y="3210782"/>
                </a:cubicBezTo>
                <a:lnTo>
                  <a:pt x="0" y="321078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721860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8">
            <a:extLst>
              <a:ext uri="{FF2B5EF4-FFF2-40B4-BE49-F238E27FC236}">
                <a16:creationId xmlns:a16="http://schemas.microsoft.com/office/drawing/2014/main" id="{32D05062-F342-544B-8B45-B60DEEEB667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462201" y="2087603"/>
            <a:ext cx="4537088" cy="2901631"/>
          </a:xfrm>
          <a:custGeom>
            <a:avLst/>
            <a:gdLst>
              <a:gd name="connsiteX0" fmla="*/ 0 w 4537679"/>
              <a:gd name="connsiteY0" fmla="*/ 0 h 2901631"/>
              <a:gd name="connsiteX1" fmla="*/ 4537679 w 4537679"/>
              <a:gd name="connsiteY1" fmla="*/ 0 h 2901631"/>
              <a:gd name="connsiteX2" fmla="*/ 4537679 w 4537679"/>
              <a:gd name="connsiteY2" fmla="*/ 2901631 h 2901631"/>
              <a:gd name="connsiteX3" fmla="*/ 0 w 4537679"/>
              <a:gd name="connsiteY3" fmla="*/ 2901631 h 2901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37679" h="2901631">
                <a:moveTo>
                  <a:pt x="0" y="0"/>
                </a:moveTo>
                <a:lnTo>
                  <a:pt x="4537679" y="0"/>
                </a:lnTo>
                <a:lnTo>
                  <a:pt x="4537679" y="2901631"/>
                </a:lnTo>
                <a:lnTo>
                  <a:pt x="0" y="290163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71976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8">
            <a:extLst>
              <a:ext uri="{FF2B5EF4-FFF2-40B4-BE49-F238E27FC236}">
                <a16:creationId xmlns:a16="http://schemas.microsoft.com/office/drawing/2014/main" id="{0D41F550-FD76-B943-8C5D-70CC6D4617F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808127" y="2176353"/>
            <a:ext cx="2202982" cy="2507534"/>
          </a:xfrm>
          <a:custGeom>
            <a:avLst/>
            <a:gdLst>
              <a:gd name="connsiteX0" fmla="*/ 367219 w 2203269"/>
              <a:gd name="connsiteY0" fmla="*/ 0 h 2507534"/>
              <a:gd name="connsiteX1" fmla="*/ 1836050 w 2203269"/>
              <a:gd name="connsiteY1" fmla="*/ 0 h 2507534"/>
              <a:gd name="connsiteX2" fmla="*/ 2203269 w 2203269"/>
              <a:gd name="connsiteY2" fmla="*/ 367219 h 2507534"/>
              <a:gd name="connsiteX3" fmla="*/ 2203269 w 2203269"/>
              <a:gd name="connsiteY3" fmla="*/ 2140315 h 2507534"/>
              <a:gd name="connsiteX4" fmla="*/ 1836050 w 2203269"/>
              <a:gd name="connsiteY4" fmla="*/ 2507534 h 2507534"/>
              <a:gd name="connsiteX5" fmla="*/ 367219 w 2203269"/>
              <a:gd name="connsiteY5" fmla="*/ 2507534 h 2507534"/>
              <a:gd name="connsiteX6" fmla="*/ 0 w 2203269"/>
              <a:gd name="connsiteY6" fmla="*/ 2140315 h 2507534"/>
              <a:gd name="connsiteX7" fmla="*/ 0 w 2203269"/>
              <a:gd name="connsiteY7" fmla="*/ 367219 h 2507534"/>
              <a:gd name="connsiteX8" fmla="*/ 367219 w 2203269"/>
              <a:gd name="connsiteY8" fmla="*/ 0 h 2507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03269" h="2507534">
                <a:moveTo>
                  <a:pt x="367219" y="0"/>
                </a:moveTo>
                <a:lnTo>
                  <a:pt x="1836050" y="0"/>
                </a:lnTo>
                <a:cubicBezTo>
                  <a:pt x="2038859" y="0"/>
                  <a:pt x="2203269" y="164410"/>
                  <a:pt x="2203269" y="367219"/>
                </a:cubicBezTo>
                <a:lnTo>
                  <a:pt x="2203269" y="2140315"/>
                </a:lnTo>
                <a:cubicBezTo>
                  <a:pt x="2203269" y="2343124"/>
                  <a:pt x="2038859" y="2507534"/>
                  <a:pt x="1836050" y="2507534"/>
                </a:cubicBezTo>
                <a:lnTo>
                  <a:pt x="367219" y="2507534"/>
                </a:lnTo>
                <a:cubicBezTo>
                  <a:pt x="164410" y="2507534"/>
                  <a:pt x="0" y="2343124"/>
                  <a:pt x="0" y="2140315"/>
                </a:cubicBezTo>
                <a:lnTo>
                  <a:pt x="0" y="367219"/>
                </a:lnTo>
                <a:cubicBezTo>
                  <a:pt x="0" y="164410"/>
                  <a:pt x="164410" y="0"/>
                  <a:pt x="367219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697514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Рисунок 9">
            <a:extLst>
              <a:ext uri="{FF2B5EF4-FFF2-40B4-BE49-F238E27FC236}">
                <a16:creationId xmlns:a16="http://schemas.microsoft.com/office/drawing/2014/main" id="{6E4F9205-95D9-B14C-8204-AAF09BFBF34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19831"/>
            <a:ext cx="12190412" cy="3409170"/>
          </a:xfrm>
          <a:custGeom>
            <a:avLst/>
            <a:gdLst>
              <a:gd name="connsiteX0" fmla="*/ 0 w 12191999"/>
              <a:gd name="connsiteY0" fmla="*/ 0 h 3409170"/>
              <a:gd name="connsiteX1" fmla="*/ 12191999 w 12191999"/>
              <a:gd name="connsiteY1" fmla="*/ 0 h 3409170"/>
              <a:gd name="connsiteX2" fmla="*/ 12191999 w 12191999"/>
              <a:gd name="connsiteY2" fmla="*/ 3409170 h 3409170"/>
              <a:gd name="connsiteX3" fmla="*/ 0 w 12191999"/>
              <a:gd name="connsiteY3" fmla="*/ 3409170 h 340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999" h="3409170">
                <a:moveTo>
                  <a:pt x="0" y="0"/>
                </a:moveTo>
                <a:lnTo>
                  <a:pt x="12191999" y="0"/>
                </a:lnTo>
                <a:lnTo>
                  <a:pt x="12191999" y="3409170"/>
                </a:lnTo>
                <a:lnTo>
                  <a:pt x="0" y="340917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201410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Рисунок 16">
            <a:extLst>
              <a:ext uri="{FF2B5EF4-FFF2-40B4-BE49-F238E27FC236}">
                <a16:creationId xmlns:a16="http://schemas.microsoft.com/office/drawing/2014/main" id="{2BF99752-B3B0-8A4E-AEE2-6A083051229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771393" y="1049195"/>
            <a:ext cx="3408375" cy="3137033"/>
          </a:xfrm>
          <a:custGeom>
            <a:avLst/>
            <a:gdLst>
              <a:gd name="connsiteX0" fmla="*/ 694641 w 3408819"/>
              <a:gd name="connsiteY0" fmla="*/ 0 h 3137033"/>
              <a:gd name="connsiteX1" fmla="*/ 2708676 w 3408819"/>
              <a:gd name="connsiteY1" fmla="*/ 0 h 3137033"/>
              <a:gd name="connsiteX2" fmla="*/ 2848574 w 3408819"/>
              <a:gd name="connsiteY2" fmla="*/ 14103 h 3137033"/>
              <a:gd name="connsiteX3" fmla="*/ 2924139 w 3408819"/>
              <a:gd name="connsiteY3" fmla="*/ 37559 h 3137033"/>
              <a:gd name="connsiteX4" fmla="*/ 2933418 w 3408819"/>
              <a:gd name="connsiteY4" fmla="*/ 39660 h 3137033"/>
              <a:gd name="connsiteX5" fmla="*/ 2938993 w 3408819"/>
              <a:gd name="connsiteY5" fmla="*/ 42171 h 3137033"/>
              <a:gd name="connsiteX6" fmla="*/ 2978873 w 3408819"/>
              <a:gd name="connsiteY6" fmla="*/ 54549 h 3137033"/>
              <a:gd name="connsiteX7" fmla="*/ 3039229 w 3408819"/>
              <a:gd name="connsiteY7" fmla="*/ 87310 h 3137033"/>
              <a:gd name="connsiteX8" fmla="*/ 3061624 w 3408819"/>
              <a:gd name="connsiteY8" fmla="*/ 97395 h 3137033"/>
              <a:gd name="connsiteX9" fmla="*/ 3073304 w 3408819"/>
              <a:gd name="connsiteY9" fmla="*/ 105804 h 3137033"/>
              <a:gd name="connsiteX10" fmla="*/ 3096786 w 3408819"/>
              <a:gd name="connsiteY10" fmla="*/ 118550 h 3137033"/>
              <a:gd name="connsiteX11" fmla="*/ 3136433 w 3408819"/>
              <a:gd name="connsiteY11" fmla="*/ 151263 h 3137033"/>
              <a:gd name="connsiteX12" fmla="*/ 3175727 w 3408819"/>
              <a:gd name="connsiteY12" fmla="*/ 179558 h 3137033"/>
              <a:gd name="connsiteX13" fmla="*/ 3191813 w 3408819"/>
              <a:gd name="connsiteY13" fmla="*/ 196954 h 3137033"/>
              <a:gd name="connsiteX14" fmla="*/ 3199520 w 3408819"/>
              <a:gd name="connsiteY14" fmla="*/ 203314 h 3137033"/>
              <a:gd name="connsiteX15" fmla="*/ 3214683 w 3408819"/>
              <a:gd name="connsiteY15" fmla="*/ 221690 h 3137033"/>
              <a:gd name="connsiteX16" fmla="*/ 3268348 w 3408819"/>
              <a:gd name="connsiteY16" fmla="*/ 279736 h 3137033"/>
              <a:gd name="connsiteX17" fmla="*/ 3315703 w 3408819"/>
              <a:gd name="connsiteY17" fmla="*/ 1045633 h 3137033"/>
              <a:gd name="connsiteX18" fmla="*/ 2308687 w 3408819"/>
              <a:gd name="connsiteY18" fmla="*/ 2789839 h 3137033"/>
              <a:gd name="connsiteX19" fmla="*/ 1755839 w 3408819"/>
              <a:gd name="connsiteY19" fmla="*/ 3135305 h 3137033"/>
              <a:gd name="connsiteX20" fmla="*/ 1455999 w 3408819"/>
              <a:gd name="connsiteY20" fmla="*/ 3089848 h 3137033"/>
              <a:gd name="connsiteX21" fmla="*/ 1396990 w 3408819"/>
              <a:gd name="connsiteY21" fmla="*/ 3061483 h 3137033"/>
              <a:gd name="connsiteX22" fmla="*/ 1395128 w 3408819"/>
              <a:gd name="connsiteY22" fmla="*/ 3060788 h 3137033"/>
              <a:gd name="connsiteX23" fmla="*/ 1393617 w 3408819"/>
              <a:gd name="connsiteY23" fmla="*/ 3059862 h 3137033"/>
              <a:gd name="connsiteX24" fmla="*/ 1360450 w 3408819"/>
              <a:gd name="connsiteY24" fmla="*/ 3043919 h 3137033"/>
              <a:gd name="connsiteX25" fmla="*/ 1319472 w 3408819"/>
              <a:gd name="connsiteY25" fmla="*/ 3014412 h 3137033"/>
              <a:gd name="connsiteX26" fmla="*/ 1280747 w 3408819"/>
              <a:gd name="connsiteY26" fmla="*/ 2990672 h 3137033"/>
              <a:gd name="connsiteX27" fmla="*/ 1260466 w 3408819"/>
              <a:gd name="connsiteY27" fmla="*/ 2971922 h 3137033"/>
              <a:gd name="connsiteX28" fmla="*/ 1246347 w 3408819"/>
              <a:gd name="connsiteY28" fmla="*/ 2961757 h 3137033"/>
              <a:gd name="connsiteX29" fmla="*/ 1227966 w 3408819"/>
              <a:gd name="connsiteY29" fmla="*/ 2941876 h 3137033"/>
              <a:gd name="connsiteX30" fmla="*/ 1180567 w 3408819"/>
              <a:gd name="connsiteY30" fmla="*/ 2898052 h 3137033"/>
              <a:gd name="connsiteX31" fmla="*/ 1156328 w 3408819"/>
              <a:gd name="connsiteY31" fmla="*/ 2864390 h 3137033"/>
              <a:gd name="connsiteX32" fmla="*/ 1153727 w 3408819"/>
              <a:gd name="connsiteY32" fmla="*/ 2861578 h 3137033"/>
              <a:gd name="connsiteX33" fmla="*/ 1150434 w 3408819"/>
              <a:gd name="connsiteY33" fmla="*/ 2856205 h 3137033"/>
              <a:gd name="connsiteX34" fmla="*/ 1098404 w 3408819"/>
              <a:gd name="connsiteY34" fmla="*/ 2783949 h 3137033"/>
              <a:gd name="connsiteX35" fmla="*/ 91388 w 3408819"/>
              <a:gd name="connsiteY35" fmla="*/ 1039743 h 3137033"/>
              <a:gd name="connsiteX36" fmla="*/ 69148 w 3408819"/>
              <a:gd name="connsiteY36" fmla="*/ 990358 h 3137033"/>
              <a:gd name="connsiteX37" fmla="*/ 55033 w 3408819"/>
              <a:gd name="connsiteY37" fmla="*/ 964355 h 3137033"/>
              <a:gd name="connsiteX38" fmla="*/ 49701 w 3408819"/>
              <a:gd name="connsiteY38" fmla="*/ 947175 h 3137033"/>
              <a:gd name="connsiteX39" fmla="*/ 33652 w 3408819"/>
              <a:gd name="connsiteY39" fmla="*/ 911537 h 3137033"/>
              <a:gd name="connsiteX40" fmla="*/ 20224 w 3408819"/>
              <a:gd name="connsiteY40" fmla="*/ 852216 h 3137033"/>
              <a:gd name="connsiteX41" fmla="*/ 14587 w 3408819"/>
              <a:gd name="connsiteY41" fmla="*/ 834054 h 3137033"/>
              <a:gd name="connsiteX42" fmla="*/ 13361 w 3408819"/>
              <a:gd name="connsiteY42" fmla="*/ 821897 h 3137033"/>
              <a:gd name="connsiteX43" fmla="*/ 3531 w 3408819"/>
              <a:gd name="connsiteY43" fmla="*/ 778470 h 3137033"/>
              <a:gd name="connsiteX44" fmla="*/ 1604 w 3408819"/>
              <a:gd name="connsiteY44" fmla="*/ 705269 h 3137033"/>
              <a:gd name="connsiteX45" fmla="*/ 483 w 3408819"/>
              <a:gd name="connsiteY45" fmla="*/ 694156 h 3137033"/>
              <a:gd name="connsiteX46" fmla="*/ 1140 w 3408819"/>
              <a:gd name="connsiteY46" fmla="*/ 687647 h 3137033"/>
              <a:gd name="connsiteX47" fmla="*/ 0 w 3408819"/>
              <a:gd name="connsiteY47" fmla="*/ 644353 h 3137033"/>
              <a:gd name="connsiteX48" fmla="*/ 13787 w 3408819"/>
              <a:gd name="connsiteY48" fmla="*/ 562192 h 3137033"/>
              <a:gd name="connsiteX49" fmla="*/ 14587 w 3408819"/>
              <a:gd name="connsiteY49" fmla="*/ 554260 h 3137033"/>
              <a:gd name="connsiteX50" fmla="*/ 15743 w 3408819"/>
              <a:gd name="connsiteY50" fmla="*/ 550535 h 3137033"/>
              <a:gd name="connsiteX51" fmla="*/ 22040 w 3408819"/>
              <a:gd name="connsiteY51" fmla="*/ 513004 h 3137033"/>
              <a:gd name="connsiteX52" fmla="*/ 53782 w 3408819"/>
              <a:gd name="connsiteY52" fmla="*/ 427992 h 3137033"/>
              <a:gd name="connsiteX53" fmla="*/ 55033 w 3408819"/>
              <a:gd name="connsiteY53" fmla="*/ 423959 h 3137033"/>
              <a:gd name="connsiteX54" fmla="*/ 55847 w 3408819"/>
              <a:gd name="connsiteY54" fmla="*/ 422460 h 3137033"/>
              <a:gd name="connsiteX55" fmla="*/ 68629 w 3408819"/>
              <a:gd name="connsiteY55" fmla="*/ 388230 h 3137033"/>
              <a:gd name="connsiteX56" fmla="*/ 138744 w 3408819"/>
              <a:gd name="connsiteY56" fmla="*/ 273847 h 3137033"/>
              <a:gd name="connsiteX57" fmla="*/ 202492 w 3408819"/>
              <a:gd name="connsiteY57" fmla="*/ 204897 h 3137033"/>
              <a:gd name="connsiteX58" fmla="*/ 203797 w 3408819"/>
              <a:gd name="connsiteY58" fmla="*/ 203314 h 3137033"/>
              <a:gd name="connsiteX59" fmla="*/ 204461 w 3408819"/>
              <a:gd name="connsiteY59" fmla="*/ 202766 h 3137033"/>
              <a:gd name="connsiteX60" fmla="*/ 231364 w 3408819"/>
              <a:gd name="connsiteY60" fmla="*/ 173668 h 3137033"/>
              <a:gd name="connsiteX61" fmla="*/ 297088 w 3408819"/>
              <a:gd name="connsiteY61" fmla="*/ 126343 h 3137033"/>
              <a:gd name="connsiteX62" fmla="*/ 306530 w 3408819"/>
              <a:gd name="connsiteY62" fmla="*/ 118550 h 3137033"/>
              <a:gd name="connsiteX63" fmla="*/ 312124 w 3408819"/>
              <a:gd name="connsiteY63" fmla="*/ 115514 h 3137033"/>
              <a:gd name="connsiteX64" fmla="*/ 345467 w 3408819"/>
              <a:gd name="connsiteY64" fmla="*/ 91506 h 3137033"/>
              <a:gd name="connsiteX65" fmla="*/ 409405 w 3408819"/>
              <a:gd name="connsiteY65" fmla="*/ 62712 h 3137033"/>
              <a:gd name="connsiteX66" fmla="*/ 424443 w 3408819"/>
              <a:gd name="connsiteY66" fmla="*/ 54549 h 3137033"/>
              <a:gd name="connsiteX67" fmla="*/ 434379 w 3408819"/>
              <a:gd name="connsiteY67" fmla="*/ 51465 h 3137033"/>
              <a:gd name="connsiteX68" fmla="*/ 473672 w 3408819"/>
              <a:gd name="connsiteY68" fmla="*/ 33771 h 3137033"/>
              <a:gd name="connsiteX69" fmla="*/ 539079 w 3408819"/>
              <a:gd name="connsiteY69" fmla="*/ 18964 h 3137033"/>
              <a:gd name="connsiteX70" fmla="*/ 554744 w 3408819"/>
              <a:gd name="connsiteY70" fmla="*/ 14102 h 3137033"/>
              <a:gd name="connsiteX71" fmla="*/ 565230 w 3408819"/>
              <a:gd name="connsiteY71" fmla="*/ 13045 h 3137033"/>
              <a:gd name="connsiteX72" fmla="*/ 606740 w 3408819"/>
              <a:gd name="connsiteY72" fmla="*/ 3648 h 3137033"/>
              <a:gd name="connsiteX73" fmla="*/ 676707 w 3408819"/>
              <a:gd name="connsiteY73" fmla="*/ 1808 h 3137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</a:cxnLst>
            <a:rect l="l" t="t" r="r" b="b"/>
            <a:pathLst>
              <a:path w="3408819" h="3137033">
                <a:moveTo>
                  <a:pt x="694641" y="0"/>
                </a:moveTo>
                <a:lnTo>
                  <a:pt x="2708676" y="0"/>
                </a:lnTo>
                <a:cubicBezTo>
                  <a:pt x="2756597" y="0"/>
                  <a:pt x="2803385" y="4855"/>
                  <a:pt x="2848574" y="14103"/>
                </a:cubicBezTo>
                <a:lnTo>
                  <a:pt x="2924139" y="37559"/>
                </a:lnTo>
                <a:lnTo>
                  <a:pt x="2933418" y="39660"/>
                </a:lnTo>
                <a:lnTo>
                  <a:pt x="2938993" y="42171"/>
                </a:lnTo>
                <a:lnTo>
                  <a:pt x="2978873" y="54549"/>
                </a:lnTo>
                <a:lnTo>
                  <a:pt x="3039229" y="87310"/>
                </a:lnTo>
                <a:lnTo>
                  <a:pt x="3061624" y="97395"/>
                </a:lnTo>
                <a:lnTo>
                  <a:pt x="3073304" y="105804"/>
                </a:lnTo>
                <a:lnTo>
                  <a:pt x="3096786" y="118550"/>
                </a:lnTo>
                <a:lnTo>
                  <a:pt x="3136433" y="151263"/>
                </a:lnTo>
                <a:lnTo>
                  <a:pt x="3175727" y="179558"/>
                </a:lnTo>
                <a:lnTo>
                  <a:pt x="3191813" y="196954"/>
                </a:lnTo>
                <a:lnTo>
                  <a:pt x="3199520" y="203314"/>
                </a:lnTo>
                <a:lnTo>
                  <a:pt x="3214683" y="221690"/>
                </a:lnTo>
                <a:lnTo>
                  <a:pt x="3268348" y="279736"/>
                </a:lnTo>
                <a:cubicBezTo>
                  <a:pt x="3431423" y="495569"/>
                  <a:pt x="3459469" y="796625"/>
                  <a:pt x="3315703" y="1045633"/>
                </a:cubicBezTo>
                <a:lnTo>
                  <a:pt x="2308687" y="2789839"/>
                </a:lnTo>
                <a:cubicBezTo>
                  <a:pt x="2188883" y="2997345"/>
                  <a:pt x="1978120" y="3119597"/>
                  <a:pt x="1755839" y="3135305"/>
                </a:cubicBezTo>
                <a:cubicBezTo>
                  <a:pt x="1655812" y="3142373"/>
                  <a:pt x="1553453" y="3127868"/>
                  <a:pt x="1455999" y="3089848"/>
                </a:cubicBezTo>
                <a:lnTo>
                  <a:pt x="1396990" y="3061483"/>
                </a:lnTo>
                <a:lnTo>
                  <a:pt x="1395128" y="3060788"/>
                </a:lnTo>
                <a:lnTo>
                  <a:pt x="1393617" y="3059862"/>
                </a:lnTo>
                <a:lnTo>
                  <a:pt x="1360450" y="3043919"/>
                </a:lnTo>
                <a:lnTo>
                  <a:pt x="1319472" y="3014412"/>
                </a:lnTo>
                <a:lnTo>
                  <a:pt x="1280747" y="2990672"/>
                </a:lnTo>
                <a:lnTo>
                  <a:pt x="1260466" y="2971922"/>
                </a:lnTo>
                <a:lnTo>
                  <a:pt x="1246347" y="2961757"/>
                </a:lnTo>
                <a:lnTo>
                  <a:pt x="1227966" y="2941876"/>
                </a:lnTo>
                <a:lnTo>
                  <a:pt x="1180567" y="2898052"/>
                </a:lnTo>
                <a:lnTo>
                  <a:pt x="1156328" y="2864390"/>
                </a:lnTo>
                <a:lnTo>
                  <a:pt x="1153727" y="2861578"/>
                </a:lnTo>
                <a:lnTo>
                  <a:pt x="1150434" y="2856205"/>
                </a:lnTo>
                <a:lnTo>
                  <a:pt x="1098404" y="2783949"/>
                </a:lnTo>
                <a:lnTo>
                  <a:pt x="91388" y="1039743"/>
                </a:lnTo>
                <a:lnTo>
                  <a:pt x="69148" y="990358"/>
                </a:lnTo>
                <a:lnTo>
                  <a:pt x="55033" y="964355"/>
                </a:lnTo>
                <a:lnTo>
                  <a:pt x="49701" y="947175"/>
                </a:lnTo>
                <a:lnTo>
                  <a:pt x="33652" y="911537"/>
                </a:lnTo>
                <a:lnTo>
                  <a:pt x="20224" y="852216"/>
                </a:lnTo>
                <a:lnTo>
                  <a:pt x="14587" y="834054"/>
                </a:lnTo>
                <a:lnTo>
                  <a:pt x="13361" y="821897"/>
                </a:lnTo>
                <a:lnTo>
                  <a:pt x="3531" y="778470"/>
                </a:lnTo>
                <a:lnTo>
                  <a:pt x="1604" y="705269"/>
                </a:lnTo>
                <a:lnTo>
                  <a:pt x="483" y="694156"/>
                </a:lnTo>
                <a:lnTo>
                  <a:pt x="1140" y="687647"/>
                </a:lnTo>
                <a:lnTo>
                  <a:pt x="0" y="644353"/>
                </a:lnTo>
                <a:lnTo>
                  <a:pt x="13787" y="562192"/>
                </a:lnTo>
                <a:lnTo>
                  <a:pt x="14587" y="554260"/>
                </a:lnTo>
                <a:lnTo>
                  <a:pt x="15743" y="550535"/>
                </a:lnTo>
                <a:lnTo>
                  <a:pt x="22040" y="513004"/>
                </a:lnTo>
                <a:lnTo>
                  <a:pt x="53782" y="427992"/>
                </a:lnTo>
                <a:lnTo>
                  <a:pt x="55033" y="423959"/>
                </a:lnTo>
                <a:lnTo>
                  <a:pt x="55847" y="422460"/>
                </a:lnTo>
                <a:lnTo>
                  <a:pt x="68629" y="388230"/>
                </a:lnTo>
                <a:cubicBezTo>
                  <a:pt x="88136" y="348157"/>
                  <a:pt x="111565" y="309818"/>
                  <a:pt x="138744" y="273847"/>
                </a:cubicBezTo>
                <a:lnTo>
                  <a:pt x="202492" y="204897"/>
                </a:lnTo>
                <a:lnTo>
                  <a:pt x="203797" y="203314"/>
                </a:lnTo>
                <a:lnTo>
                  <a:pt x="204461" y="202766"/>
                </a:lnTo>
                <a:lnTo>
                  <a:pt x="231364" y="173668"/>
                </a:lnTo>
                <a:lnTo>
                  <a:pt x="297088" y="126343"/>
                </a:lnTo>
                <a:lnTo>
                  <a:pt x="306530" y="118550"/>
                </a:lnTo>
                <a:lnTo>
                  <a:pt x="312124" y="115514"/>
                </a:lnTo>
                <a:lnTo>
                  <a:pt x="345467" y="91506"/>
                </a:lnTo>
                <a:lnTo>
                  <a:pt x="409405" y="62712"/>
                </a:lnTo>
                <a:lnTo>
                  <a:pt x="424443" y="54549"/>
                </a:lnTo>
                <a:lnTo>
                  <a:pt x="434379" y="51465"/>
                </a:lnTo>
                <a:lnTo>
                  <a:pt x="473672" y="33771"/>
                </a:lnTo>
                <a:lnTo>
                  <a:pt x="539079" y="18964"/>
                </a:lnTo>
                <a:lnTo>
                  <a:pt x="554744" y="14102"/>
                </a:lnTo>
                <a:lnTo>
                  <a:pt x="565230" y="13045"/>
                </a:lnTo>
                <a:lnTo>
                  <a:pt x="606740" y="3648"/>
                </a:lnTo>
                <a:lnTo>
                  <a:pt x="676707" y="180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  <p:sp>
        <p:nvSpPr>
          <p:cNvPr id="14" name="Рисунок 13">
            <a:extLst>
              <a:ext uri="{FF2B5EF4-FFF2-40B4-BE49-F238E27FC236}">
                <a16:creationId xmlns:a16="http://schemas.microsoft.com/office/drawing/2014/main" id="{2840E259-235A-D54C-B4BE-50E9B4D85DC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429113" y="1049195"/>
            <a:ext cx="3408378" cy="3137034"/>
          </a:xfrm>
          <a:custGeom>
            <a:avLst/>
            <a:gdLst>
              <a:gd name="connsiteX0" fmla="*/ 1728327 w 3408822"/>
              <a:gd name="connsiteY0" fmla="*/ 503 h 3137034"/>
              <a:gd name="connsiteX1" fmla="*/ 1952823 w 3408822"/>
              <a:gd name="connsiteY1" fmla="*/ 47186 h 3137034"/>
              <a:gd name="connsiteX2" fmla="*/ 2011832 w 3408822"/>
              <a:gd name="connsiteY2" fmla="*/ 75551 h 3137034"/>
              <a:gd name="connsiteX3" fmla="*/ 2013693 w 3408822"/>
              <a:gd name="connsiteY3" fmla="*/ 76247 h 3137034"/>
              <a:gd name="connsiteX4" fmla="*/ 2015204 w 3408822"/>
              <a:gd name="connsiteY4" fmla="*/ 77172 h 3137034"/>
              <a:gd name="connsiteX5" fmla="*/ 2048371 w 3408822"/>
              <a:gd name="connsiteY5" fmla="*/ 93116 h 3137034"/>
              <a:gd name="connsiteX6" fmla="*/ 2089349 w 3408822"/>
              <a:gd name="connsiteY6" fmla="*/ 122622 h 3137034"/>
              <a:gd name="connsiteX7" fmla="*/ 2128075 w 3408822"/>
              <a:gd name="connsiteY7" fmla="*/ 146363 h 3137034"/>
              <a:gd name="connsiteX8" fmla="*/ 2148355 w 3408822"/>
              <a:gd name="connsiteY8" fmla="*/ 165112 h 3137034"/>
              <a:gd name="connsiteX9" fmla="*/ 2162474 w 3408822"/>
              <a:gd name="connsiteY9" fmla="*/ 175277 h 3137034"/>
              <a:gd name="connsiteX10" fmla="*/ 2180855 w 3408822"/>
              <a:gd name="connsiteY10" fmla="*/ 195158 h 3137034"/>
              <a:gd name="connsiteX11" fmla="*/ 2228254 w 3408822"/>
              <a:gd name="connsiteY11" fmla="*/ 238982 h 3137034"/>
              <a:gd name="connsiteX12" fmla="*/ 2252493 w 3408822"/>
              <a:gd name="connsiteY12" fmla="*/ 272644 h 3137034"/>
              <a:gd name="connsiteX13" fmla="*/ 2255094 w 3408822"/>
              <a:gd name="connsiteY13" fmla="*/ 275456 h 3137034"/>
              <a:gd name="connsiteX14" fmla="*/ 2258388 w 3408822"/>
              <a:gd name="connsiteY14" fmla="*/ 280829 h 3137034"/>
              <a:gd name="connsiteX15" fmla="*/ 2310417 w 3408822"/>
              <a:gd name="connsiteY15" fmla="*/ 353085 h 3137034"/>
              <a:gd name="connsiteX16" fmla="*/ 3317434 w 3408822"/>
              <a:gd name="connsiteY16" fmla="*/ 2097291 h 3137034"/>
              <a:gd name="connsiteX17" fmla="*/ 3339674 w 3408822"/>
              <a:gd name="connsiteY17" fmla="*/ 2146676 h 3137034"/>
              <a:gd name="connsiteX18" fmla="*/ 3353789 w 3408822"/>
              <a:gd name="connsiteY18" fmla="*/ 2172679 h 3137034"/>
              <a:gd name="connsiteX19" fmla="*/ 3359121 w 3408822"/>
              <a:gd name="connsiteY19" fmla="*/ 2189860 h 3137034"/>
              <a:gd name="connsiteX20" fmla="*/ 3375170 w 3408822"/>
              <a:gd name="connsiteY20" fmla="*/ 2225497 h 3137034"/>
              <a:gd name="connsiteX21" fmla="*/ 3388598 w 3408822"/>
              <a:gd name="connsiteY21" fmla="*/ 2284818 h 3137034"/>
              <a:gd name="connsiteX22" fmla="*/ 3394235 w 3408822"/>
              <a:gd name="connsiteY22" fmla="*/ 2302980 h 3137034"/>
              <a:gd name="connsiteX23" fmla="*/ 3395461 w 3408822"/>
              <a:gd name="connsiteY23" fmla="*/ 2315137 h 3137034"/>
              <a:gd name="connsiteX24" fmla="*/ 3405291 w 3408822"/>
              <a:gd name="connsiteY24" fmla="*/ 2358564 h 3137034"/>
              <a:gd name="connsiteX25" fmla="*/ 3407218 w 3408822"/>
              <a:gd name="connsiteY25" fmla="*/ 2431765 h 3137034"/>
              <a:gd name="connsiteX26" fmla="*/ 3408340 w 3408822"/>
              <a:gd name="connsiteY26" fmla="*/ 2442878 h 3137034"/>
              <a:gd name="connsiteX27" fmla="*/ 3407682 w 3408822"/>
              <a:gd name="connsiteY27" fmla="*/ 2449388 h 3137034"/>
              <a:gd name="connsiteX28" fmla="*/ 3408822 w 3408822"/>
              <a:gd name="connsiteY28" fmla="*/ 2492681 h 3137034"/>
              <a:gd name="connsiteX29" fmla="*/ 3395035 w 3408822"/>
              <a:gd name="connsiteY29" fmla="*/ 2574843 h 3137034"/>
              <a:gd name="connsiteX30" fmla="*/ 3394235 w 3408822"/>
              <a:gd name="connsiteY30" fmla="*/ 2582774 h 3137034"/>
              <a:gd name="connsiteX31" fmla="*/ 3393079 w 3408822"/>
              <a:gd name="connsiteY31" fmla="*/ 2586499 h 3137034"/>
              <a:gd name="connsiteX32" fmla="*/ 3386782 w 3408822"/>
              <a:gd name="connsiteY32" fmla="*/ 2624030 h 3137034"/>
              <a:gd name="connsiteX33" fmla="*/ 3355040 w 3408822"/>
              <a:gd name="connsiteY33" fmla="*/ 2709042 h 3137034"/>
              <a:gd name="connsiteX34" fmla="*/ 3353789 w 3408822"/>
              <a:gd name="connsiteY34" fmla="*/ 2713075 h 3137034"/>
              <a:gd name="connsiteX35" fmla="*/ 3352976 w 3408822"/>
              <a:gd name="connsiteY35" fmla="*/ 2714574 h 3137034"/>
              <a:gd name="connsiteX36" fmla="*/ 3340194 w 3408822"/>
              <a:gd name="connsiteY36" fmla="*/ 2748804 h 3137034"/>
              <a:gd name="connsiteX37" fmla="*/ 3270078 w 3408822"/>
              <a:gd name="connsiteY37" fmla="*/ 2863187 h 3137034"/>
              <a:gd name="connsiteX38" fmla="*/ 3206330 w 3408822"/>
              <a:gd name="connsiteY38" fmla="*/ 2932137 h 3137034"/>
              <a:gd name="connsiteX39" fmla="*/ 3205026 w 3408822"/>
              <a:gd name="connsiteY39" fmla="*/ 2933720 h 3137034"/>
              <a:gd name="connsiteX40" fmla="*/ 3204361 w 3408822"/>
              <a:gd name="connsiteY40" fmla="*/ 2934268 h 3137034"/>
              <a:gd name="connsiteX41" fmla="*/ 3177458 w 3408822"/>
              <a:gd name="connsiteY41" fmla="*/ 2963367 h 3137034"/>
              <a:gd name="connsiteX42" fmla="*/ 3111734 w 3408822"/>
              <a:gd name="connsiteY42" fmla="*/ 3010691 h 3137034"/>
              <a:gd name="connsiteX43" fmla="*/ 3102292 w 3408822"/>
              <a:gd name="connsiteY43" fmla="*/ 3018484 h 3137034"/>
              <a:gd name="connsiteX44" fmla="*/ 3096698 w 3408822"/>
              <a:gd name="connsiteY44" fmla="*/ 3021520 h 3137034"/>
              <a:gd name="connsiteX45" fmla="*/ 3063355 w 3408822"/>
              <a:gd name="connsiteY45" fmla="*/ 3045528 h 3137034"/>
              <a:gd name="connsiteX46" fmla="*/ 2999417 w 3408822"/>
              <a:gd name="connsiteY46" fmla="*/ 3074322 h 3137034"/>
              <a:gd name="connsiteX47" fmla="*/ 2984379 w 3408822"/>
              <a:gd name="connsiteY47" fmla="*/ 3082485 h 3137034"/>
              <a:gd name="connsiteX48" fmla="*/ 2974443 w 3408822"/>
              <a:gd name="connsiteY48" fmla="*/ 3085569 h 3137034"/>
              <a:gd name="connsiteX49" fmla="*/ 2935150 w 3408822"/>
              <a:gd name="connsiteY49" fmla="*/ 3103263 h 3137034"/>
              <a:gd name="connsiteX50" fmla="*/ 2869742 w 3408822"/>
              <a:gd name="connsiteY50" fmla="*/ 3118070 h 3137034"/>
              <a:gd name="connsiteX51" fmla="*/ 2854078 w 3408822"/>
              <a:gd name="connsiteY51" fmla="*/ 3122933 h 3137034"/>
              <a:gd name="connsiteX52" fmla="*/ 2843592 w 3408822"/>
              <a:gd name="connsiteY52" fmla="*/ 3123990 h 3137034"/>
              <a:gd name="connsiteX53" fmla="*/ 2802082 w 3408822"/>
              <a:gd name="connsiteY53" fmla="*/ 3133386 h 3137034"/>
              <a:gd name="connsiteX54" fmla="*/ 2732115 w 3408822"/>
              <a:gd name="connsiteY54" fmla="*/ 3135226 h 3137034"/>
              <a:gd name="connsiteX55" fmla="*/ 2714180 w 3408822"/>
              <a:gd name="connsiteY55" fmla="*/ 3137034 h 3137034"/>
              <a:gd name="connsiteX56" fmla="*/ 700145 w 3408822"/>
              <a:gd name="connsiteY56" fmla="*/ 3137034 h 3137034"/>
              <a:gd name="connsiteX57" fmla="*/ 560247 w 3408822"/>
              <a:gd name="connsiteY57" fmla="*/ 3122931 h 3137034"/>
              <a:gd name="connsiteX58" fmla="*/ 484681 w 3408822"/>
              <a:gd name="connsiteY58" fmla="*/ 3099475 h 3137034"/>
              <a:gd name="connsiteX59" fmla="*/ 475403 w 3408822"/>
              <a:gd name="connsiteY59" fmla="*/ 3097374 h 3137034"/>
              <a:gd name="connsiteX60" fmla="*/ 469827 w 3408822"/>
              <a:gd name="connsiteY60" fmla="*/ 3094863 h 3137034"/>
              <a:gd name="connsiteX61" fmla="*/ 429947 w 3408822"/>
              <a:gd name="connsiteY61" fmla="*/ 3082485 h 3137034"/>
              <a:gd name="connsiteX62" fmla="*/ 369591 w 3408822"/>
              <a:gd name="connsiteY62" fmla="*/ 3049724 h 3137034"/>
              <a:gd name="connsiteX63" fmla="*/ 347197 w 3408822"/>
              <a:gd name="connsiteY63" fmla="*/ 3039640 h 3137034"/>
              <a:gd name="connsiteX64" fmla="*/ 335517 w 3408822"/>
              <a:gd name="connsiteY64" fmla="*/ 3031230 h 3137034"/>
              <a:gd name="connsiteX65" fmla="*/ 312034 w 3408822"/>
              <a:gd name="connsiteY65" fmla="*/ 3018484 h 3137034"/>
              <a:gd name="connsiteX66" fmla="*/ 272388 w 3408822"/>
              <a:gd name="connsiteY66" fmla="*/ 2985772 h 3137034"/>
              <a:gd name="connsiteX67" fmla="*/ 233093 w 3408822"/>
              <a:gd name="connsiteY67" fmla="*/ 2957476 h 3137034"/>
              <a:gd name="connsiteX68" fmla="*/ 217008 w 3408822"/>
              <a:gd name="connsiteY68" fmla="*/ 2940080 h 3137034"/>
              <a:gd name="connsiteX69" fmla="*/ 209301 w 3408822"/>
              <a:gd name="connsiteY69" fmla="*/ 2933720 h 3137034"/>
              <a:gd name="connsiteX70" fmla="*/ 194138 w 3408822"/>
              <a:gd name="connsiteY70" fmla="*/ 2915344 h 3137034"/>
              <a:gd name="connsiteX71" fmla="*/ 140472 w 3408822"/>
              <a:gd name="connsiteY71" fmla="*/ 2857299 h 3137034"/>
              <a:gd name="connsiteX72" fmla="*/ 93117 w 3408822"/>
              <a:gd name="connsiteY72" fmla="*/ 2091401 h 3137034"/>
              <a:gd name="connsiteX73" fmla="*/ 1100134 w 3408822"/>
              <a:gd name="connsiteY73" fmla="*/ 347195 h 3137034"/>
              <a:gd name="connsiteX74" fmla="*/ 1652982 w 3408822"/>
              <a:gd name="connsiteY74" fmla="*/ 1729 h 3137034"/>
              <a:gd name="connsiteX75" fmla="*/ 1728327 w 3408822"/>
              <a:gd name="connsiteY75" fmla="*/ 503 h 3137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3408822" h="3137034">
                <a:moveTo>
                  <a:pt x="1728327" y="503"/>
                </a:moveTo>
                <a:cubicBezTo>
                  <a:pt x="1803882" y="3383"/>
                  <a:pt x="1879732" y="18671"/>
                  <a:pt x="1952823" y="47186"/>
                </a:cubicBezTo>
                <a:lnTo>
                  <a:pt x="2011832" y="75551"/>
                </a:lnTo>
                <a:lnTo>
                  <a:pt x="2013693" y="76247"/>
                </a:lnTo>
                <a:lnTo>
                  <a:pt x="2015204" y="77172"/>
                </a:lnTo>
                <a:lnTo>
                  <a:pt x="2048371" y="93116"/>
                </a:lnTo>
                <a:lnTo>
                  <a:pt x="2089349" y="122622"/>
                </a:lnTo>
                <a:lnTo>
                  <a:pt x="2128075" y="146363"/>
                </a:lnTo>
                <a:lnTo>
                  <a:pt x="2148355" y="165112"/>
                </a:lnTo>
                <a:lnTo>
                  <a:pt x="2162474" y="175277"/>
                </a:lnTo>
                <a:lnTo>
                  <a:pt x="2180855" y="195158"/>
                </a:lnTo>
                <a:lnTo>
                  <a:pt x="2228254" y="238982"/>
                </a:lnTo>
                <a:lnTo>
                  <a:pt x="2252493" y="272644"/>
                </a:lnTo>
                <a:lnTo>
                  <a:pt x="2255094" y="275456"/>
                </a:lnTo>
                <a:lnTo>
                  <a:pt x="2258388" y="280829"/>
                </a:lnTo>
                <a:lnTo>
                  <a:pt x="2310417" y="353085"/>
                </a:lnTo>
                <a:lnTo>
                  <a:pt x="3317434" y="2097291"/>
                </a:lnTo>
                <a:lnTo>
                  <a:pt x="3339674" y="2146676"/>
                </a:lnTo>
                <a:lnTo>
                  <a:pt x="3353789" y="2172679"/>
                </a:lnTo>
                <a:lnTo>
                  <a:pt x="3359121" y="2189860"/>
                </a:lnTo>
                <a:lnTo>
                  <a:pt x="3375170" y="2225497"/>
                </a:lnTo>
                <a:lnTo>
                  <a:pt x="3388598" y="2284818"/>
                </a:lnTo>
                <a:lnTo>
                  <a:pt x="3394235" y="2302980"/>
                </a:lnTo>
                <a:lnTo>
                  <a:pt x="3395461" y="2315137"/>
                </a:lnTo>
                <a:lnTo>
                  <a:pt x="3405291" y="2358564"/>
                </a:lnTo>
                <a:lnTo>
                  <a:pt x="3407218" y="2431765"/>
                </a:lnTo>
                <a:lnTo>
                  <a:pt x="3408340" y="2442878"/>
                </a:lnTo>
                <a:lnTo>
                  <a:pt x="3407682" y="2449388"/>
                </a:lnTo>
                <a:lnTo>
                  <a:pt x="3408822" y="2492681"/>
                </a:lnTo>
                <a:lnTo>
                  <a:pt x="3395035" y="2574843"/>
                </a:lnTo>
                <a:lnTo>
                  <a:pt x="3394235" y="2582774"/>
                </a:lnTo>
                <a:lnTo>
                  <a:pt x="3393079" y="2586499"/>
                </a:lnTo>
                <a:lnTo>
                  <a:pt x="3386782" y="2624030"/>
                </a:lnTo>
                <a:lnTo>
                  <a:pt x="3355040" y="2709042"/>
                </a:lnTo>
                <a:lnTo>
                  <a:pt x="3353789" y="2713075"/>
                </a:lnTo>
                <a:lnTo>
                  <a:pt x="3352976" y="2714574"/>
                </a:lnTo>
                <a:lnTo>
                  <a:pt x="3340194" y="2748804"/>
                </a:lnTo>
                <a:cubicBezTo>
                  <a:pt x="3320686" y="2788877"/>
                  <a:pt x="3297257" y="2827216"/>
                  <a:pt x="3270078" y="2863187"/>
                </a:cubicBezTo>
                <a:lnTo>
                  <a:pt x="3206330" y="2932137"/>
                </a:lnTo>
                <a:lnTo>
                  <a:pt x="3205026" y="2933720"/>
                </a:lnTo>
                <a:lnTo>
                  <a:pt x="3204361" y="2934268"/>
                </a:lnTo>
                <a:lnTo>
                  <a:pt x="3177458" y="2963367"/>
                </a:lnTo>
                <a:lnTo>
                  <a:pt x="3111734" y="3010691"/>
                </a:lnTo>
                <a:lnTo>
                  <a:pt x="3102292" y="3018484"/>
                </a:lnTo>
                <a:lnTo>
                  <a:pt x="3096698" y="3021520"/>
                </a:lnTo>
                <a:lnTo>
                  <a:pt x="3063355" y="3045528"/>
                </a:lnTo>
                <a:lnTo>
                  <a:pt x="2999417" y="3074322"/>
                </a:lnTo>
                <a:lnTo>
                  <a:pt x="2984379" y="3082485"/>
                </a:lnTo>
                <a:lnTo>
                  <a:pt x="2974443" y="3085569"/>
                </a:lnTo>
                <a:lnTo>
                  <a:pt x="2935150" y="3103263"/>
                </a:lnTo>
                <a:lnTo>
                  <a:pt x="2869742" y="3118070"/>
                </a:lnTo>
                <a:lnTo>
                  <a:pt x="2854078" y="3122933"/>
                </a:lnTo>
                <a:lnTo>
                  <a:pt x="2843592" y="3123990"/>
                </a:lnTo>
                <a:lnTo>
                  <a:pt x="2802082" y="3133386"/>
                </a:lnTo>
                <a:lnTo>
                  <a:pt x="2732115" y="3135226"/>
                </a:lnTo>
                <a:lnTo>
                  <a:pt x="2714180" y="3137034"/>
                </a:lnTo>
                <a:lnTo>
                  <a:pt x="700145" y="3137034"/>
                </a:lnTo>
                <a:cubicBezTo>
                  <a:pt x="652224" y="3137034"/>
                  <a:pt x="605436" y="3132179"/>
                  <a:pt x="560247" y="3122931"/>
                </a:cubicBezTo>
                <a:lnTo>
                  <a:pt x="484681" y="3099475"/>
                </a:lnTo>
                <a:lnTo>
                  <a:pt x="475403" y="3097374"/>
                </a:lnTo>
                <a:lnTo>
                  <a:pt x="469827" y="3094863"/>
                </a:lnTo>
                <a:lnTo>
                  <a:pt x="429947" y="3082485"/>
                </a:lnTo>
                <a:lnTo>
                  <a:pt x="369591" y="3049724"/>
                </a:lnTo>
                <a:lnTo>
                  <a:pt x="347197" y="3039640"/>
                </a:lnTo>
                <a:lnTo>
                  <a:pt x="335517" y="3031230"/>
                </a:lnTo>
                <a:lnTo>
                  <a:pt x="312034" y="3018484"/>
                </a:lnTo>
                <a:lnTo>
                  <a:pt x="272388" y="2985772"/>
                </a:lnTo>
                <a:lnTo>
                  <a:pt x="233093" y="2957476"/>
                </a:lnTo>
                <a:lnTo>
                  <a:pt x="217008" y="2940080"/>
                </a:lnTo>
                <a:lnTo>
                  <a:pt x="209301" y="2933720"/>
                </a:lnTo>
                <a:lnTo>
                  <a:pt x="194138" y="2915344"/>
                </a:lnTo>
                <a:lnTo>
                  <a:pt x="140472" y="2857299"/>
                </a:lnTo>
                <a:cubicBezTo>
                  <a:pt x="-22603" y="2641465"/>
                  <a:pt x="-50649" y="2340409"/>
                  <a:pt x="93117" y="2091401"/>
                </a:cubicBezTo>
                <a:lnTo>
                  <a:pt x="1100134" y="347195"/>
                </a:lnTo>
                <a:cubicBezTo>
                  <a:pt x="1219938" y="139689"/>
                  <a:pt x="1430701" y="17438"/>
                  <a:pt x="1652982" y="1729"/>
                </a:cubicBezTo>
                <a:cubicBezTo>
                  <a:pt x="1677989" y="-38"/>
                  <a:pt x="1703141" y="-457"/>
                  <a:pt x="1728327" y="503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  <p:sp>
        <p:nvSpPr>
          <p:cNvPr id="11" name="Рисунок 10">
            <a:extLst>
              <a:ext uri="{FF2B5EF4-FFF2-40B4-BE49-F238E27FC236}">
                <a16:creationId xmlns:a16="http://schemas.microsoft.com/office/drawing/2014/main" id="{F3A6B262-D040-6C4B-ABB4-1A853168510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86841" y="1049200"/>
            <a:ext cx="3408375" cy="3137033"/>
          </a:xfrm>
          <a:custGeom>
            <a:avLst/>
            <a:gdLst>
              <a:gd name="connsiteX0" fmla="*/ 694642 w 3408819"/>
              <a:gd name="connsiteY0" fmla="*/ 0 h 3137033"/>
              <a:gd name="connsiteX1" fmla="*/ 2708676 w 3408819"/>
              <a:gd name="connsiteY1" fmla="*/ 0 h 3137033"/>
              <a:gd name="connsiteX2" fmla="*/ 2848574 w 3408819"/>
              <a:gd name="connsiteY2" fmla="*/ 14103 h 3137033"/>
              <a:gd name="connsiteX3" fmla="*/ 2924139 w 3408819"/>
              <a:gd name="connsiteY3" fmla="*/ 37559 h 3137033"/>
              <a:gd name="connsiteX4" fmla="*/ 2933418 w 3408819"/>
              <a:gd name="connsiteY4" fmla="*/ 39660 h 3137033"/>
              <a:gd name="connsiteX5" fmla="*/ 2938993 w 3408819"/>
              <a:gd name="connsiteY5" fmla="*/ 42171 h 3137033"/>
              <a:gd name="connsiteX6" fmla="*/ 2978873 w 3408819"/>
              <a:gd name="connsiteY6" fmla="*/ 54549 h 3137033"/>
              <a:gd name="connsiteX7" fmla="*/ 3039229 w 3408819"/>
              <a:gd name="connsiteY7" fmla="*/ 87310 h 3137033"/>
              <a:gd name="connsiteX8" fmla="*/ 3061624 w 3408819"/>
              <a:gd name="connsiteY8" fmla="*/ 97395 h 3137033"/>
              <a:gd name="connsiteX9" fmla="*/ 3073304 w 3408819"/>
              <a:gd name="connsiteY9" fmla="*/ 105804 h 3137033"/>
              <a:gd name="connsiteX10" fmla="*/ 3096786 w 3408819"/>
              <a:gd name="connsiteY10" fmla="*/ 118550 h 3137033"/>
              <a:gd name="connsiteX11" fmla="*/ 3136433 w 3408819"/>
              <a:gd name="connsiteY11" fmla="*/ 151263 h 3137033"/>
              <a:gd name="connsiteX12" fmla="*/ 3175727 w 3408819"/>
              <a:gd name="connsiteY12" fmla="*/ 179558 h 3137033"/>
              <a:gd name="connsiteX13" fmla="*/ 3191813 w 3408819"/>
              <a:gd name="connsiteY13" fmla="*/ 196954 h 3137033"/>
              <a:gd name="connsiteX14" fmla="*/ 3199520 w 3408819"/>
              <a:gd name="connsiteY14" fmla="*/ 203314 h 3137033"/>
              <a:gd name="connsiteX15" fmla="*/ 3214683 w 3408819"/>
              <a:gd name="connsiteY15" fmla="*/ 221690 h 3137033"/>
              <a:gd name="connsiteX16" fmla="*/ 3268348 w 3408819"/>
              <a:gd name="connsiteY16" fmla="*/ 279736 h 3137033"/>
              <a:gd name="connsiteX17" fmla="*/ 3315703 w 3408819"/>
              <a:gd name="connsiteY17" fmla="*/ 1045633 h 3137033"/>
              <a:gd name="connsiteX18" fmla="*/ 2308687 w 3408819"/>
              <a:gd name="connsiteY18" fmla="*/ 2789839 h 3137033"/>
              <a:gd name="connsiteX19" fmla="*/ 1755840 w 3408819"/>
              <a:gd name="connsiteY19" fmla="*/ 3135305 h 3137033"/>
              <a:gd name="connsiteX20" fmla="*/ 1455999 w 3408819"/>
              <a:gd name="connsiteY20" fmla="*/ 3089848 h 3137033"/>
              <a:gd name="connsiteX21" fmla="*/ 1396990 w 3408819"/>
              <a:gd name="connsiteY21" fmla="*/ 3061483 h 3137033"/>
              <a:gd name="connsiteX22" fmla="*/ 1395128 w 3408819"/>
              <a:gd name="connsiteY22" fmla="*/ 3060788 h 3137033"/>
              <a:gd name="connsiteX23" fmla="*/ 1393618 w 3408819"/>
              <a:gd name="connsiteY23" fmla="*/ 3059862 h 3137033"/>
              <a:gd name="connsiteX24" fmla="*/ 1360450 w 3408819"/>
              <a:gd name="connsiteY24" fmla="*/ 3043919 h 3137033"/>
              <a:gd name="connsiteX25" fmla="*/ 1319472 w 3408819"/>
              <a:gd name="connsiteY25" fmla="*/ 3014412 h 3137033"/>
              <a:gd name="connsiteX26" fmla="*/ 1280747 w 3408819"/>
              <a:gd name="connsiteY26" fmla="*/ 2990672 h 3137033"/>
              <a:gd name="connsiteX27" fmla="*/ 1260466 w 3408819"/>
              <a:gd name="connsiteY27" fmla="*/ 2971922 h 3137033"/>
              <a:gd name="connsiteX28" fmla="*/ 1246347 w 3408819"/>
              <a:gd name="connsiteY28" fmla="*/ 2961757 h 3137033"/>
              <a:gd name="connsiteX29" fmla="*/ 1227966 w 3408819"/>
              <a:gd name="connsiteY29" fmla="*/ 2941876 h 3137033"/>
              <a:gd name="connsiteX30" fmla="*/ 1180567 w 3408819"/>
              <a:gd name="connsiteY30" fmla="*/ 2898052 h 3137033"/>
              <a:gd name="connsiteX31" fmla="*/ 1156328 w 3408819"/>
              <a:gd name="connsiteY31" fmla="*/ 2864390 h 3137033"/>
              <a:gd name="connsiteX32" fmla="*/ 1153727 w 3408819"/>
              <a:gd name="connsiteY32" fmla="*/ 2861578 h 3137033"/>
              <a:gd name="connsiteX33" fmla="*/ 1150434 w 3408819"/>
              <a:gd name="connsiteY33" fmla="*/ 2856205 h 3137033"/>
              <a:gd name="connsiteX34" fmla="*/ 1098404 w 3408819"/>
              <a:gd name="connsiteY34" fmla="*/ 2783949 h 3137033"/>
              <a:gd name="connsiteX35" fmla="*/ 91388 w 3408819"/>
              <a:gd name="connsiteY35" fmla="*/ 1039743 h 3137033"/>
              <a:gd name="connsiteX36" fmla="*/ 69148 w 3408819"/>
              <a:gd name="connsiteY36" fmla="*/ 990358 h 3137033"/>
              <a:gd name="connsiteX37" fmla="*/ 55033 w 3408819"/>
              <a:gd name="connsiteY37" fmla="*/ 964355 h 3137033"/>
              <a:gd name="connsiteX38" fmla="*/ 49701 w 3408819"/>
              <a:gd name="connsiteY38" fmla="*/ 947175 h 3137033"/>
              <a:gd name="connsiteX39" fmla="*/ 33652 w 3408819"/>
              <a:gd name="connsiteY39" fmla="*/ 911537 h 3137033"/>
              <a:gd name="connsiteX40" fmla="*/ 20224 w 3408819"/>
              <a:gd name="connsiteY40" fmla="*/ 852216 h 3137033"/>
              <a:gd name="connsiteX41" fmla="*/ 14587 w 3408819"/>
              <a:gd name="connsiteY41" fmla="*/ 834054 h 3137033"/>
              <a:gd name="connsiteX42" fmla="*/ 13361 w 3408819"/>
              <a:gd name="connsiteY42" fmla="*/ 821897 h 3137033"/>
              <a:gd name="connsiteX43" fmla="*/ 3531 w 3408819"/>
              <a:gd name="connsiteY43" fmla="*/ 778470 h 3137033"/>
              <a:gd name="connsiteX44" fmla="*/ 1604 w 3408819"/>
              <a:gd name="connsiteY44" fmla="*/ 705269 h 3137033"/>
              <a:gd name="connsiteX45" fmla="*/ 483 w 3408819"/>
              <a:gd name="connsiteY45" fmla="*/ 694156 h 3137033"/>
              <a:gd name="connsiteX46" fmla="*/ 1140 w 3408819"/>
              <a:gd name="connsiteY46" fmla="*/ 687647 h 3137033"/>
              <a:gd name="connsiteX47" fmla="*/ 0 w 3408819"/>
              <a:gd name="connsiteY47" fmla="*/ 644353 h 3137033"/>
              <a:gd name="connsiteX48" fmla="*/ 13787 w 3408819"/>
              <a:gd name="connsiteY48" fmla="*/ 562192 h 3137033"/>
              <a:gd name="connsiteX49" fmla="*/ 14587 w 3408819"/>
              <a:gd name="connsiteY49" fmla="*/ 554260 h 3137033"/>
              <a:gd name="connsiteX50" fmla="*/ 15743 w 3408819"/>
              <a:gd name="connsiteY50" fmla="*/ 550535 h 3137033"/>
              <a:gd name="connsiteX51" fmla="*/ 22040 w 3408819"/>
              <a:gd name="connsiteY51" fmla="*/ 513004 h 3137033"/>
              <a:gd name="connsiteX52" fmla="*/ 53782 w 3408819"/>
              <a:gd name="connsiteY52" fmla="*/ 427992 h 3137033"/>
              <a:gd name="connsiteX53" fmla="*/ 55033 w 3408819"/>
              <a:gd name="connsiteY53" fmla="*/ 423959 h 3137033"/>
              <a:gd name="connsiteX54" fmla="*/ 55847 w 3408819"/>
              <a:gd name="connsiteY54" fmla="*/ 422460 h 3137033"/>
              <a:gd name="connsiteX55" fmla="*/ 68629 w 3408819"/>
              <a:gd name="connsiteY55" fmla="*/ 388230 h 3137033"/>
              <a:gd name="connsiteX56" fmla="*/ 138744 w 3408819"/>
              <a:gd name="connsiteY56" fmla="*/ 273847 h 3137033"/>
              <a:gd name="connsiteX57" fmla="*/ 202492 w 3408819"/>
              <a:gd name="connsiteY57" fmla="*/ 204897 h 3137033"/>
              <a:gd name="connsiteX58" fmla="*/ 203797 w 3408819"/>
              <a:gd name="connsiteY58" fmla="*/ 203314 h 3137033"/>
              <a:gd name="connsiteX59" fmla="*/ 204461 w 3408819"/>
              <a:gd name="connsiteY59" fmla="*/ 202766 h 3137033"/>
              <a:gd name="connsiteX60" fmla="*/ 231364 w 3408819"/>
              <a:gd name="connsiteY60" fmla="*/ 173668 h 3137033"/>
              <a:gd name="connsiteX61" fmla="*/ 297088 w 3408819"/>
              <a:gd name="connsiteY61" fmla="*/ 126343 h 3137033"/>
              <a:gd name="connsiteX62" fmla="*/ 306530 w 3408819"/>
              <a:gd name="connsiteY62" fmla="*/ 118550 h 3137033"/>
              <a:gd name="connsiteX63" fmla="*/ 312124 w 3408819"/>
              <a:gd name="connsiteY63" fmla="*/ 115514 h 3137033"/>
              <a:gd name="connsiteX64" fmla="*/ 345467 w 3408819"/>
              <a:gd name="connsiteY64" fmla="*/ 91506 h 3137033"/>
              <a:gd name="connsiteX65" fmla="*/ 409405 w 3408819"/>
              <a:gd name="connsiteY65" fmla="*/ 62712 h 3137033"/>
              <a:gd name="connsiteX66" fmla="*/ 424443 w 3408819"/>
              <a:gd name="connsiteY66" fmla="*/ 54549 h 3137033"/>
              <a:gd name="connsiteX67" fmla="*/ 434379 w 3408819"/>
              <a:gd name="connsiteY67" fmla="*/ 51465 h 3137033"/>
              <a:gd name="connsiteX68" fmla="*/ 473672 w 3408819"/>
              <a:gd name="connsiteY68" fmla="*/ 33771 h 3137033"/>
              <a:gd name="connsiteX69" fmla="*/ 539079 w 3408819"/>
              <a:gd name="connsiteY69" fmla="*/ 18964 h 3137033"/>
              <a:gd name="connsiteX70" fmla="*/ 554744 w 3408819"/>
              <a:gd name="connsiteY70" fmla="*/ 14102 h 3137033"/>
              <a:gd name="connsiteX71" fmla="*/ 565230 w 3408819"/>
              <a:gd name="connsiteY71" fmla="*/ 13045 h 3137033"/>
              <a:gd name="connsiteX72" fmla="*/ 606740 w 3408819"/>
              <a:gd name="connsiteY72" fmla="*/ 3648 h 3137033"/>
              <a:gd name="connsiteX73" fmla="*/ 676707 w 3408819"/>
              <a:gd name="connsiteY73" fmla="*/ 1808 h 3137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</a:cxnLst>
            <a:rect l="l" t="t" r="r" b="b"/>
            <a:pathLst>
              <a:path w="3408819" h="3137033">
                <a:moveTo>
                  <a:pt x="694642" y="0"/>
                </a:moveTo>
                <a:lnTo>
                  <a:pt x="2708676" y="0"/>
                </a:lnTo>
                <a:cubicBezTo>
                  <a:pt x="2756597" y="0"/>
                  <a:pt x="2803385" y="4855"/>
                  <a:pt x="2848574" y="14103"/>
                </a:cubicBezTo>
                <a:lnTo>
                  <a:pt x="2924139" y="37559"/>
                </a:lnTo>
                <a:lnTo>
                  <a:pt x="2933418" y="39660"/>
                </a:lnTo>
                <a:lnTo>
                  <a:pt x="2938993" y="42171"/>
                </a:lnTo>
                <a:lnTo>
                  <a:pt x="2978873" y="54549"/>
                </a:lnTo>
                <a:lnTo>
                  <a:pt x="3039229" y="87310"/>
                </a:lnTo>
                <a:lnTo>
                  <a:pt x="3061624" y="97395"/>
                </a:lnTo>
                <a:lnTo>
                  <a:pt x="3073304" y="105804"/>
                </a:lnTo>
                <a:lnTo>
                  <a:pt x="3096786" y="118550"/>
                </a:lnTo>
                <a:lnTo>
                  <a:pt x="3136433" y="151263"/>
                </a:lnTo>
                <a:lnTo>
                  <a:pt x="3175727" y="179558"/>
                </a:lnTo>
                <a:lnTo>
                  <a:pt x="3191813" y="196954"/>
                </a:lnTo>
                <a:lnTo>
                  <a:pt x="3199520" y="203314"/>
                </a:lnTo>
                <a:lnTo>
                  <a:pt x="3214683" y="221690"/>
                </a:lnTo>
                <a:lnTo>
                  <a:pt x="3268348" y="279736"/>
                </a:lnTo>
                <a:cubicBezTo>
                  <a:pt x="3431423" y="495569"/>
                  <a:pt x="3459469" y="796625"/>
                  <a:pt x="3315703" y="1045633"/>
                </a:cubicBezTo>
                <a:lnTo>
                  <a:pt x="2308687" y="2789839"/>
                </a:lnTo>
                <a:cubicBezTo>
                  <a:pt x="2188883" y="2997345"/>
                  <a:pt x="1978120" y="3119597"/>
                  <a:pt x="1755840" y="3135305"/>
                </a:cubicBezTo>
                <a:cubicBezTo>
                  <a:pt x="1655812" y="3142373"/>
                  <a:pt x="1553453" y="3127868"/>
                  <a:pt x="1455999" y="3089848"/>
                </a:cubicBezTo>
                <a:lnTo>
                  <a:pt x="1396990" y="3061483"/>
                </a:lnTo>
                <a:lnTo>
                  <a:pt x="1395128" y="3060788"/>
                </a:lnTo>
                <a:lnTo>
                  <a:pt x="1393618" y="3059862"/>
                </a:lnTo>
                <a:lnTo>
                  <a:pt x="1360450" y="3043919"/>
                </a:lnTo>
                <a:lnTo>
                  <a:pt x="1319472" y="3014412"/>
                </a:lnTo>
                <a:lnTo>
                  <a:pt x="1280747" y="2990672"/>
                </a:lnTo>
                <a:lnTo>
                  <a:pt x="1260466" y="2971922"/>
                </a:lnTo>
                <a:lnTo>
                  <a:pt x="1246347" y="2961757"/>
                </a:lnTo>
                <a:lnTo>
                  <a:pt x="1227966" y="2941876"/>
                </a:lnTo>
                <a:lnTo>
                  <a:pt x="1180567" y="2898052"/>
                </a:lnTo>
                <a:lnTo>
                  <a:pt x="1156328" y="2864390"/>
                </a:lnTo>
                <a:lnTo>
                  <a:pt x="1153727" y="2861578"/>
                </a:lnTo>
                <a:lnTo>
                  <a:pt x="1150434" y="2856205"/>
                </a:lnTo>
                <a:lnTo>
                  <a:pt x="1098404" y="2783949"/>
                </a:lnTo>
                <a:lnTo>
                  <a:pt x="91388" y="1039743"/>
                </a:lnTo>
                <a:lnTo>
                  <a:pt x="69148" y="990358"/>
                </a:lnTo>
                <a:lnTo>
                  <a:pt x="55033" y="964355"/>
                </a:lnTo>
                <a:lnTo>
                  <a:pt x="49701" y="947175"/>
                </a:lnTo>
                <a:lnTo>
                  <a:pt x="33652" y="911537"/>
                </a:lnTo>
                <a:lnTo>
                  <a:pt x="20224" y="852216"/>
                </a:lnTo>
                <a:lnTo>
                  <a:pt x="14587" y="834054"/>
                </a:lnTo>
                <a:lnTo>
                  <a:pt x="13361" y="821897"/>
                </a:lnTo>
                <a:lnTo>
                  <a:pt x="3531" y="778470"/>
                </a:lnTo>
                <a:lnTo>
                  <a:pt x="1604" y="705269"/>
                </a:lnTo>
                <a:lnTo>
                  <a:pt x="483" y="694156"/>
                </a:lnTo>
                <a:lnTo>
                  <a:pt x="1140" y="687647"/>
                </a:lnTo>
                <a:lnTo>
                  <a:pt x="0" y="644353"/>
                </a:lnTo>
                <a:lnTo>
                  <a:pt x="13787" y="562192"/>
                </a:lnTo>
                <a:lnTo>
                  <a:pt x="14587" y="554260"/>
                </a:lnTo>
                <a:lnTo>
                  <a:pt x="15743" y="550535"/>
                </a:lnTo>
                <a:lnTo>
                  <a:pt x="22040" y="513004"/>
                </a:lnTo>
                <a:lnTo>
                  <a:pt x="53782" y="427992"/>
                </a:lnTo>
                <a:lnTo>
                  <a:pt x="55033" y="423959"/>
                </a:lnTo>
                <a:lnTo>
                  <a:pt x="55847" y="422460"/>
                </a:lnTo>
                <a:lnTo>
                  <a:pt x="68629" y="388230"/>
                </a:lnTo>
                <a:cubicBezTo>
                  <a:pt x="88136" y="348157"/>
                  <a:pt x="111565" y="309818"/>
                  <a:pt x="138744" y="273847"/>
                </a:cubicBezTo>
                <a:lnTo>
                  <a:pt x="202492" y="204897"/>
                </a:lnTo>
                <a:lnTo>
                  <a:pt x="203797" y="203314"/>
                </a:lnTo>
                <a:lnTo>
                  <a:pt x="204461" y="202766"/>
                </a:lnTo>
                <a:lnTo>
                  <a:pt x="231364" y="173668"/>
                </a:lnTo>
                <a:lnTo>
                  <a:pt x="297088" y="126343"/>
                </a:lnTo>
                <a:lnTo>
                  <a:pt x="306530" y="118550"/>
                </a:lnTo>
                <a:lnTo>
                  <a:pt x="312124" y="115514"/>
                </a:lnTo>
                <a:lnTo>
                  <a:pt x="345467" y="91506"/>
                </a:lnTo>
                <a:lnTo>
                  <a:pt x="409405" y="62712"/>
                </a:lnTo>
                <a:lnTo>
                  <a:pt x="424443" y="54549"/>
                </a:lnTo>
                <a:lnTo>
                  <a:pt x="434379" y="51465"/>
                </a:lnTo>
                <a:lnTo>
                  <a:pt x="473672" y="33771"/>
                </a:lnTo>
                <a:lnTo>
                  <a:pt x="539079" y="18964"/>
                </a:lnTo>
                <a:lnTo>
                  <a:pt x="554744" y="14102"/>
                </a:lnTo>
                <a:lnTo>
                  <a:pt x="565230" y="13045"/>
                </a:lnTo>
                <a:lnTo>
                  <a:pt x="606740" y="3648"/>
                </a:lnTo>
                <a:lnTo>
                  <a:pt x="676707" y="180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  <p:sp>
        <p:nvSpPr>
          <p:cNvPr id="21" name="Номер слайда 16">
            <a:extLst>
              <a:ext uri="{FF2B5EF4-FFF2-40B4-BE49-F238E27FC236}">
                <a16:creationId xmlns:a16="http://schemas.microsoft.com/office/drawing/2014/main" id="{3C2CF021-169A-A544-8F42-BE587FD126C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9164044" y="6356355"/>
            <a:ext cx="2742843" cy="365125"/>
          </a:xfrm>
        </p:spPr>
        <p:txBody>
          <a:bodyPr/>
          <a:lstStyle/>
          <a:p>
            <a:fld id="{0D577C4B-7933-BA48-9DCD-A9BB91C6F6C8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22" name="Текст 18">
            <a:extLst>
              <a:ext uri="{FF2B5EF4-FFF2-40B4-BE49-F238E27FC236}">
                <a16:creationId xmlns:a16="http://schemas.microsoft.com/office/drawing/2014/main" id="{D9CBF9B2-EF41-DB49-9BBD-CE6E2D238AE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46571" y="4545751"/>
            <a:ext cx="2773461" cy="1415454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 i="0">
                <a:latin typeface="Neris Thin" pitchFamily="2" charset="0"/>
              </a:defRPr>
            </a:lvl1pPr>
            <a:lvl2pPr>
              <a:defRPr>
                <a:latin typeface="Neris Light" pitchFamily="2" charset="0"/>
              </a:defRPr>
            </a:lvl2pPr>
            <a:lvl3pPr>
              <a:defRPr>
                <a:latin typeface="Neris Light" pitchFamily="2" charset="0"/>
              </a:defRPr>
            </a:lvl3pPr>
            <a:lvl4pPr>
              <a:defRPr>
                <a:latin typeface="Neris Light" pitchFamily="2" charset="0"/>
              </a:defRPr>
            </a:lvl4pPr>
            <a:lvl5pPr>
              <a:defRPr>
                <a:latin typeface="Neris Light" pitchFamily="2" charset="0"/>
              </a:defRPr>
            </a:lvl5pPr>
          </a:lstStyle>
          <a:p>
            <a:pPr lvl="0"/>
            <a:r>
              <a:rPr lang="en-US" dirty="0"/>
              <a:t>HEADLINE</a:t>
            </a:r>
          </a:p>
          <a:p>
            <a:pPr lvl="0"/>
            <a:r>
              <a:rPr lang="en-US" dirty="0" err="1"/>
              <a:t>london</a:t>
            </a:r>
            <a:endParaRPr lang="en-US" dirty="0"/>
          </a:p>
        </p:txBody>
      </p:sp>
      <p:sp>
        <p:nvSpPr>
          <p:cNvPr id="23" name="Текст 18">
            <a:extLst>
              <a:ext uri="{FF2B5EF4-FFF2-40B4-BE49-F238E27FC236}">
                <a16:creationId xmlns:a16="http://schemas.microsoft.com/office/drawing/2014/main" id="{FEA5DBD2-A725-BF4A-B937-BE678141A29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404295" y="4545751"/>
            <a:ext cx="2773461" cy="1415454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 i="0">
                <a:latin typeface="Neris Thin" pitchFamily="2" charset="0"/>
              </a:defRPr>
            </a:lvl1pPr>
            <a:lvl2pPr>
              <a:defRPr>
                <a:latin typeface="Neris Light" pitchFamily="2" charset="0"/>
              </a:defRPr>
            </a:lvl2pPr>
            <a:lvl3pPr>
              <a:defRPr>
                <a:latin typeface="Neris Light" pitchFamily="2" charset="0"/>
              </a:defRPr>
            </a:lvl3pPr>
            <a:lvl4pPr>
              <a:defRPr>
                <a:latin typeface="Neris Light" pitchFamily="2" charset="0"/>
              </a:defRPr>
            </a:lvl4pPr>
            <a:lvl5pPr>
              <a:defRPr>
                <a:latin typeface="Neris Light" pitchFamily="2" charset="0"/>
              </a:defRPr>
            </a:lvl5pPr>
          </a:lstStyle>
          <a:p>
            <a:pPr lvl="0"/>
            <a:r>
              <a:rPr lang="en-US" dirty="0"/>
              <a:t>HEADLINE</a:t>
            </a:r>
          </a:p>
          <a:p>
            <a:pPr lvl="0"/>
            <a:r>
              <a:rPr lang="en-US" dirty="0" err="1"/>
              <a:t>london</a:t>
            </a:r>
            <a:endParaRPr lang="en-US" dirty="0"/>
          </a:p>
        </p:txBody>
      </p:sp>
      <p:sp>
        <p:nvSpPr>
          <p:cNvPr id="24" name="Текст 18">
            <a:extLst>
              <a:ext uri="{FF2B5EF4-FFF2-40B4-BE49-F238E27FC236}">
                <a16:creationId xmlns:a16="http://schemas.microsoft.com/office/drawing/2014/main" id="{E8E87E21-DBB7-CC46-B80E-849887FD3AD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088849" y="4545751"/>
            <a:ext cx="2773461" cy="1415454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 i="0">
                <a:latin typeface="Neris Thin" pitchFamily="2" charset="0"/>
              </a:defRPr>
            </a:lvl1pPr>
            <a:lvl2pPr>
              <a:defRPr>
                <a:latin typeface="Neris Light" pitchFamily="2" charset="0"/>
              </a:defRPr>
            </a:lvl2pPr>
            <a:lvl3pPr>
              <a:defRPr>
                <a:latin typeface="Neris Light" pitchFamily="2" charset="0"/>
              </a:defRPr>
            </a:lvl3pPr>
            <a:lvl4pPr>
              <a:defRPr>
                <a:latin typeface="Neris Light" pitchFamily="2" charset="0"/>
              </a:defRPr>
            </a:lvl4pPr>
            <a:lvl5pPr>
              <a:defRPr>
                <a:latin typeface="Neris Light" pitchFamily="2" charset="0"/>
              </a:defRPr>
            </a:lvl5pPr>
          </a:lstStyle>
          <a:p>
            <a:pPr lvl="0"/>
            <a:r>
              <a:rPr lang="en-US" dirty="0"/>
              <a:t>HEADLINE</a:t>
            </a:r>
          </a:p>
          <a:p>
            <a:pPr lvl="0"/>
            <a:r>
              <a:rPr lang="en-US" dirty="0" err="1"/>
              <a:t>london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875202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8">
            <a:extLst>
              <a:ext uri="{FF2B5EF4-FFF2-40B4-BE49-F238E27FC236}">
                <a16:creationId xmlns:a16="http://schemas.microsoft.com/office/drawing/2014/main" id="{76026C64-2C6E-7544-A8B4-830E2DA2008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720599" y="2313632"/>
            <a:ext cx="3314780" cy="3952209"/>
          </a:xfrm>
          <a:custGeom>
            <a:avLst/>
            <a:gdLst>
              <a:gd name="connsiteX0" fmla="*/ 223478 w 3315212"/>
              <a:gd name="connsiteY0" fmla="*/ 3242656 h 3952209"/>
              <a:gd name="connsiteX1" fmla="*/ 1066167 w 3315212"/>
              <a:gd name="connsiteY1" fmla="*/ 3242656 h 3952209"/>
              <a:gd name="connsiteX2" fmla="*/ 1289644 w 3315212"/>
              <a:gd name="connsiteY2" fmla="*/ 3457509 h 3952209"/>
              <a:gd name="connsiteX3" fmla="*/ 1289644 w 3315212"/>
              <a:gd name="connsiteY3" fmla="*/ 3737356 h 3952209"/>
              <a:gd name="connsiteX4" fmla="*/ 1066167 w 3315212"/>
              <a:gd name="connsiteY4" fmla="*/ 3952209 h 3952209"/>
              <a:gd name="connsiteX5" fmla="*/ 223478 w 3315212"/>
              <a:gd name="connsiteY5" fmla="*/ 3952209 h 3952209"/>
              <a:gd name="connsiteX6" fmla="*/ 0 w 3315212"/>
              <a:gd name="connsiteY6" fmla="*/ 3737356 h 3952209"/>
              <a:gd name="connsiteX7" fmla="*/ 0 w 3315212"/>
              <a:gd name="connsiteY7" fmla="*/ 3457509 h 3952209"/>
              <a:gd name="connsiteX8" fmla="*/ 223478 w 3315212"/>
              <a:gd name="connsiteY8" fmla="*/ 3242656 h 3952209"/>
              <a:gd name="connsiteX9" fmla="*/ 295316 w 3315212"/>
              <a:gd name="connsiteY9" fmla="*/ 1947392 h 3952209"/>
              <a:gd name="connsiteX10" fmla="*/ 994329 w 3315212"/>
              <a:gd name="connsiteY10" fmla="*/ 1947392 h 3952209"/>
              <a:gd name="connsiteX11" fmla="*/ 1289644 w 3315212"/>
              <a:gd name="connsiteY11" fmla="*/ 2231310 h 3952209"/>
              <a:gd name="connsiteX12" fmla="*/ 1289644 w 3315212"/>
              <a:gd name="connsiteY12" fmla="*/ 2903346 h 3952209"/>
              <a:gd name="connsiteX13" fmla="*/ 994329 w 3315212"/>
              <a:gd name="connsiteY13" fmla="*/ 3187264 h 3952209"/>
              <a:gd name="connsiteX14" fmla="*/ 295316 w 3315212"/>
              <a:gd name="connsiteY14" fmla="*/ 3187264 h 3952209"/>
              <a:gd name="connsiteX15" fmla="*/ 1 w 3315212"/>
              <a:gd name="connsiteY15" fmla="*/ 2903346 h 3952209"/>
              <a:gd name="connsiteX16" fmla="*/ 1 w 3315212"/>
              <a:gd name="connsiteY16" fmla="*/ 2231310 h 3952209"/>
              <a:gd name="connsiteX17" fmla="*/ 295316 w 3315212"/>
              <a:gd name="connsiteY17" fmla="*/ 1947392 h 3952209"/>
              <a:gd name="connsiteX18" fmla="*/ 1675260 w 3315212"/>
              <a:gd name="connsiteY18" fmla="*/ 1947391 h 3952209"/>
              <a:gd name="connsiteX19" fmla="*/ 2987214 w 3315212"/>
              <a:gd name="connsiteY19" fmla="*/ 1947391 h 3952209"/>
              <a:gd name="connsiteX20" fmla="*/ 3315212 w 3315212"/>
              <a:gd name="connsiteY20" fmla="*/ 2262730 h 3952209"/>
              <a:gd name="connsiteX21" fmla="*/ 3315212 w 3315212"/>
              <a:gd name="connsiteY21" fmla="*/ 3636869 h 3952209"/>
              <a:gd name="connsiteX22" fmla="*/ 2987214 w 3315212"/>
              <a:gd name="connsiteY22" fmla="*/ 3952208 h 3952209"/>
              <a:gd name="connsiteX23" fmla="*/ 1675260 w 3315212"/>
              <a:gd name="connsiteY23" fmla="*/ 3952208 h 3952209"/>
              <a:gd name="connsiteX24" fmla="*/ 1347262 w 3315212"/>
              <a:gd name="connsiteY24" fmla="*/ 3636869 h 3952209"/>
              <a:gd name="connsiteX25" fmla="*/ 1347262 w 3315212"/>
              <a:gd name="connsiteY25" fmla="*/ 2262730 h 3952209"/>
              <a:gd name="connsiteX26" fmla="*/ 1675260 w 3315212"/>
              <a:gd name="connsiteY26" fmla="*/ 1947391 h 3952209"/>
              <a:gd name="connsiteX27" fmla="*/ 2236186 w 3315212"/>
              <a:gd name="connsiteY27" fmla="*/ 1295265 h 3952209"/>
              <a:gd name="connsiteX28" fmla="*/ 3104593 w 3315212"/>
              <a:gd name="connsiteY28" fmla="*/ 1295265 h 3952209"/>
              <a:gd name="connsiteX29" fmla="*/ 3315212 w 3315212"/>
              <a:gd name="connsiteY29" fmla="*/ 1497755 h 3952209"/>
              <a:gd name="connsiteX30" fmla="*/ 3315212 w 3315212"/>
              <a:gd name="connsiteY30" fmla="*/ 1689509 h 3952209"/>
              <a:gd name="connsiteX31" fmla="*/ 3104593 w 3315212"/>
              <a:gd name="connsiteY31" fmla="*/ 1891999 h 3952209"/>
              <a:gd name="connsiteX32" fmla="*/ 2236186 w 3315212"/>
              <a:gd name="connsiteY32" fmla="*/ 1891999 h 3952209"/>
              <a:gd name="connsiteX33" fmla="*/ 2025568 w 3315212"/>
              <a:gd name="connsiteY33" fmla="*/ 1689509 h 3952209"/>
              <a:gd name="connsiteX34" fmla="*/ 2025568 w 3315212"/>
              <a:gd name="connsiteY34" fmla="*/ 1497755 h 3952209"/>
              <a:gd name="connsiteX35" fmla="*/ 2236186 w 3315212"/>
              <a:gd name="connsiteY35" fmla="*/ 1295265 h 3952209"/>
              <a:gd name="connsiteX36" fmla="*/ 2280698 w 3315212"/>
              <a:gd name="connsiteY36" fmla="*/ 0 h 3952209"/>
              <a:gd name="connsiteX37" fmla="*/ 3060081 w 3315212"/>
              <a:gd name="connsiteY37" fmla="*/ 0 h 3952209"/>
              <a:gd name="connsiteX38" fmla="*/ 3315212 w 3315212"/>
              <a:gd name="connsiteY38" fmla="*/ 245284 h 3952209"/>
              <a:gd name="connsiteX39" fmla="*/ 3315212 w 3315212"/>
              <a:gd name="connsiteY39" fmla="*/ 994588 h 3952209"/>
              <a:gd name="connsiteX40" fmla="*/ 3060081 w 3315212"/>
              <a:gd name="connsiteY40" fmla="*/ 1239872 h 3952209"/>
              <a:gd name="connsiteX41" fmla="*/ 2280698 w 3315212"/>
              <a:gd name="connsiteY41" fmla="*/ 1239872 h 3952209"/>
              <a:gd name="connsiteX42" fmla="*/ 2025568 w 3315212"/>
              <a:gd name="connsiteY42" fmla="*/ 994588 h 3952209"/>
              <a:gd name="connsiteX43" fmla="*/ 2025568 w 3315212"/>
              <a:gd name="connsiteY43" fmla="*/ 245284 h 3952209"/>
              <a:gd name="connsiteX44" fmla="*/ 2280698 w 3315212"/>
              <a:gd name="connsiteY44" fmla="*/ 0 h 3952209"/>
              <a:gd name="connsiteX45" fmla="*/ 327999 w 3315212"/>
              <a:gd name="connsiteY45" fmla="*/ 0 h 3952209"/>
              <a:gd name="connsiteX46" fmla="*/ 1639953 w 3315212"/>
              <a:gd name="connsiteY46" fmla="*/ 0 h 3952209"/>
              <a:gd name="connsiteX47" fmla="*/ 1967951 w 3315212"/>
              <a:gd name="connsiteY47" fmla="*/ 315339 h 3952209"/>
              <a:gd name="connsiteX48" fmla="*/ 1967951 w 3315212"/>
              <a:gd name="connsiteY48" fmla="*/ 1576660 h 3952209"/>
              <a:gd name="connsiteX49" fmla="*/ 1639953 w 3315212"/>
              <a:gd name="connsiteY49" fmla="*/ 1891999 h 3952209"/>
              <a:gd name="connsiteX50" fmla="*/ 327999 w 3315212"/>
              <a:gd name="connsiteY50" fmla="*/ 1891999 h 3952209"/>
              <a:gd name="connsiteX51" fmla="*/ 2 w 3315212"/>
              <a:gd name="connsiteY51" fmla="*/ 1576660 h 3952209"/>
              <a:gd name="connsiteX52" fmla="*/ 2 w 3315212"/>
              <a:gd name="connsiteY52" fmla="*/ 315339 h 3952209"/>
              <a:gd name="connsiteX53" fmla="*/ 327999 w 3315212"/>
              <a:gd name="connsiteY53" fmla="*/ 0 h 3952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3315212" h="3952209">
                <a:moveTo>
                  <a:pt x="223478" y="3242656"/>
                </a:moveTo>
                <a:lnTo>
                  <a:pt x="1066167" y="3242656"/>
                </a:lnTo>
                <a:cubicBezTo>
                  <a:pt x="1189590" y="3242656"/>
                  <a:pt x="1289644" y="3338849"/>
                  <a:pt x="1289644" y="3457509"/>
                </a:cubicBezTo>
                <a:lnTo>
                  <a:pt x="1289644" y="3737356"/>
                </a:lnTo>
                <a:cubicBezTo>
                  <a:pt x="1289644" y="3856016"/>
                  <a:pt x="1189590" y="3952209"/>
                  <a:pt x="1066167" y="3952209"/>
                </a:cubicBezTo>
                <a:lnTo>
                  <a:pt x="223478" y="3952209"/>
                </a:lnTo>
                <a:cubicBezTo>
                  <a:pt x="100054" y="3952209"/>
                  <a:pt x="0" y="3856016"/>
                  <a:pt x="0" y="3737356"/>
                </a:cubicBezTo>
                <a:lnTo>
                  <a:pt x="0" y="3457509"/>
                </a:lnTo>
                <a:cubicBezTo>
                  <a:pt x="0" y="3338849"/>
                  <a:pt x="100054" y="3242656"/>
                  <a:pt x="223478" y="3242656"/>
                </a:cubicBezTo>
                <a:close/>
                <a:moveTo>
                  <a:pt x="295316" y="1947392"/>
                </a:moveTo>
                <a:lnTo>
                  <a:pt x="994329" y="1947392"/>
                </a:lnTo>
                <a:cubicBezTo>
                  <a:pt x="1157428" y="1947392"/>
                  <a:pt x="1289644" y="2074506"/>
                  <a:pt x="1289644" y="2231310"/>
                </a:cubicBezTo>
                <a:lnTo>
                  <a:pt x="1289644" y="2903346"/>
                </a:lnTo>
                <a:cubicBezTo>
                  <a:pt x="1289644" y="3060150"/>
                  <a:pt x="1157428" y="3187264"/>
                  <a:pt x="994329" y="3187264"/>
                </a:cubicBezTo>
                <a:lnTo>
                  <a:pt x="295316" y="3187264"/>
                </a:lnTo>
                <a:cubicBezTo>
                  <a:pt x="132218" y="3187264"/>
                  <a:pt x="1" y="3060150"/>
                  <a:pt x="1" y="2903346"/>
                </a:cubicBezTo>
                <a:lnTo>
                  <a:pt x="1" y="2231310"/>
                </a:lnTo>
                <a:cubicBezTo>
                  <a:pt x="1" y="2074506"/>
                  <a:pt x="132218" y="1947392"/>
                  <a:pt x="295316" y="1947392"/>
                </a:cubicBezTo>
                <a:close/>
                <a:moveTo>
                  <a:pt x="1675260" y="1947391"/>
                </a:moveTo>
                <a:lnTo>
                  <a:pt x="2987214" y="1947391"/>
                </a:lnTo>
                <a:cubicBezTo>
                  <a:pt x="3168362" y="1947391"/>
                  <a:pt x="3315212" y="2088573"/>
                  <a:pt x="3315212" y="2262730"/>
                </a:cubicBezTo>
                <a:lnTo>
                  <a:pt x="3315212" y="3636869"/>
                </a:lnTo>
                <a:cubicBezTo>
                  <a:pt x="3315212" y="3811026"/>
                  <a:pt x="3168362" y="3952208"/>
                  <a:pt x="2987214" y="3952208"/>
                </a:cubicBezTo>
                <a:lnTo>
                  <a:pt x="1675260" y="3952208"/>
                </a:lnTo>
                <a:cubicBezTo>
                  <a:pt x="1494112" y="3952208"/>
                  <a:pt x="1347262" y="3811026"/>
                  <a:pt x="1347262" y="3636869"/>
                </a:cubicBezTo>
                <a:lnTo>
                  <a:pt x="1347262" y="2262730"/>
                </a:lnTo>
                <a:cubicBezTo>
                  <a:pt x="1347262" y="2088573"/>
                  <a:pt x="1494112" y="1947391"/>
                  <a:pt x="1675260" y="1947391"/>
                </a:cubicBezTo>
                <a:close/>
                <a:moveTo>
                  <a:pt x="2236186" y="1295265"/>
                </a:moveTo>
                <a:lnTo>
                  <a:pt x="3104593" y="1295265"/>
                </a:lnTo>
                <a:cubicBezTo>
                  <a:pt x="3220914" y="1295265"/>
                  <a:pt x="3315212" y="1385923"/>
                  <a:pt x="3315212" y="1497755"/>
                </a:cubicBezTo>
                <a:lnTo>
                  <a:pt x="3315212" y="1689509"/>
                </a:lnTo>
                <a:cubicBezTo>
                  <a:pt x="3315212" y="1801341"/>
                  <a:pt x="3220914" y="1891999"/>
                  <a:pt x="3104593" y="1891999"/>
                </a:cubicBezTo>
                <a:lnTo>
                  <a:pt x="2236186" y="1891999"/>
                </a:lnTo>
                <a:cubicBezTo>
                  <a:pt x="2119865" y="1891999"/>
                  <a:pt x="2025568" y="1801341"/>
                  <a:pt x="2025568" y="1689509"/>
                </a:cubicBezTo>
                <a:lnTo>
                  <a:pt x="2025568" y="1497755"/>
                </a:lnTo>
                <a:cubicBezTo>
                  <a:pt x="2025568" y="1385923"/>
                  <a:pt x="2119865" y="1295265"/>
                  <a:pt x="2236186" y="1295265"/>
                </a:cubicBezTo>
                <a:close/>
                <a:moveTo>
                  <a:pt x="2280698" y="0"/>
                </a:moveTo>
                <a:lnTo>
                  <a:pt x="3060081" y="0"/>
                </a:lnTo>
                <a:cubicBezTo>
                  <a:pt x="3200986" y="0"/>
                  <a:pt x="3315212" y="109817"/>
                  <a:pt x="3315212" y="245284"/>
                </a:cubicBezTo>
                <a:lnTo>
                  <a:pt x="3315212" y="994588"/>
                </a:lnTo>
                <a:cubicBezTo>
                  <a:pt x="3315212" y="1130055"/>
                  <a:pt x="3200986" y="1239872"/>
                  <a:pt x="3060081" y="1239872"/>
                </a:cubicBezTo>
                <a:lnTo>
                  <a:pt x="2280698" y="1239872"/>
                </a:lnTo>
                <a:cubicBezTo>
                  <a:pt x="2139793" y="1239872"/>
                  <a:pt x="2025568" y="1130055"/>
                  <a:pt x="2025568" y="994588"/>
                </a:cubicBezTo>
                <a:lnTo>
                  <a:pt x="2025568" y="245284"/>
                </a:lnTo>
                <a:cubicBezTo>
                  <a:pt x="2025568" y="109817"/>
                  <a:pt x="2139793" y="0"/>
                  <a:pt x="2280698" y="0"/>
                </a:cubicBezTo>
                <a:close/>
                <a:moveTo>
                  <a:pt x="327999" y="0"/>
                </a:moveTo>
                <a:lnTo>
                  <a:pt x="1639953" y="0"/>
                </a:lnTo>
                <a:cubicBezTo>
                  <a:pt x="1821101" y="0"/>
                  <a:pt x="1967951" y="141182"/>
                  <a:pt x="1967951" y="315339"/>
                </a:cubicBezTo>
                <a:lnTo>
                  <a:pt x="1967951" y="1576660"/>
                </a:lnTo>
                <a:cubicBezTo>
                  <a:pt x="1967951" y="1750817"/>
                  <a:pt x="1821101" y="1891999"/>
                  <a:pt x="1639953" y="1891999"/>
                </a:cubicBezTo>
                <a:lnTo>
                  <a:pt x="327999" y="1891999"/>
                </a:lnTo>
                <a:cubicBezTo>
                  <a:pt x="146851" y="1891999"/>
                  <a:pt x="2" y="1750817"/>
                  <a:pt x="2" y="1576660"/>
                </a:cubicBezTo>
                <a:lnTo>
                  <a:pt x="2" y="315339"/>
                </a:lnTo>
                <a:cubicBezTo>
                  <a:pt x="2" y="141182"/>
                  <a:pt x="146851" y="0"/>
                  <a:pt x="327999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07769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524" y="1600204"/>
            <a:ext cx="53840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6793" y="1600204"/>
            <a:ext cx="53840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2ABC1-4E57-409F-8900-263EA68F023C}" type="datetimeFigureOut">
              <a:rPr lang="ru-RU" smtClean="0"/>
              <a:pPr/>
              <a:t>25.03.2024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54410-67BD-4B71-8DA0-4C7056137B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Рисунок 18">
            <a:extLst>
              <a:ext uri="{FF2B5EF4-FFF2-40B4-BE49-F238E27FC236}">
                <a16:creationId xmlns:a16="http://schemas.microsoft.com/office/drawing/2014/main" id="{54F95F38-7DBF-D347-8315-3C40C2E5BC9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648707" y="1159596"/>
            <a:ext cx="4584900" cy="4545625"/>
          </a:xfrm>
          <a:custGeom>
            <a:avLst/>
            <a:gdLst>
              <a:gd name="connsiteX0" fmla="*/ 2707876 w 4585497"/>
              <a:gd name="connsiteY0" fmla="*/ 2637436 h 4545625"/>
              <a:gd name="connsiteX1" fmla="*/ 2929319 w 4585497"/>
              <a:gd name="connsiteY1" fmla="*/ 2688619 h 4545625"/>
              <a:gd name="connsiteX2" fmla="*/ 3906186 w 4585497"/>
              <a:gd name="connsiteY2" fmla="*/ 3252613 h 4545625"/>
              <a:gd name="connsiteX3" fmla="*/ 4099669 w 4585497"/>
              <a:gd name="connsiteY3" fmla="*/ 3562243 h 4545625"/>
              <a:gd name="connsiteX4" fmla="*/ 4074210 w 4585497"/>
              <a:gd name="connsiteY4" fmla="*/ 3730173 h 4545625"/>
              <a:gd name="connsiteX5" fmla="*/ 4058324 w 4585497"/>
              <a:gd name="connsiteY5" fmla="*/ 3763222 h 4545625"/>
              <a:gd name="connsiteX6" fmla="*/ 4057934 w 4585497"/>
              <a:gd name="connsiteY6" fmla="*/ 3764264 h 4545625"/>
              <a:gd name="connsiteX7" fmla="*/ 4057416 w 4585497"/>
              <a:gd name="connsiteY7" fmla="*/ 3765110 h 4545625"/>
              <a:gd name="connsiteX8" fmla="*/ 4048486 w 4585497"/>
              <a:gd name="connsiteY8" fmla="*/ 3783686 h 4545625"/>
              <a:gd name="connsiteX9" fmla="*/ 4031961 w 4585497"/>
              <a:gd name="connsiteY9" fmla="*/ 3806637 h 4545625"/>
              <a:gd name="connsiteX10" fmla="*/ 4018665 w 4585497"/>
              <a:gd name="connsiteY10" fmla="*/ 3828325 h 4545625"/>
              <a:gd name="connsiteX11" fmla="*/ 4008164 w 4585497"/>
              <a:gd name="connsiteY11" fmla="*/ 3839684 h 4545625"/>
              <a:gd name="connsiteX12" fmla="*/ 4002471 w 4585497"/>
              <a:gd name="connsiteY12" fmla="*/ 3847591 h 4545625"/>
              <a:gd name="connsiteX13" fmla="*/ 3991336 w 4585497"/>
              <a:gd name="connsiteY13" fmla="*/ 3857886 h 4545625"/>
              <a:gd name="connsiteX14" fmla="*/ 3966792 w 4585497"/>
              <a:gd name="connsiteY14" fmla="*/ 3884432 h 4545625"/>
              <a:gd name="connsiteX15" fmla="*/ 3947939 w 4585497"/>
              <a:gd name="connsiteY15" fmla="*/ 3898007 h 4545625"/>
              <a:gd name="connsiteX16" fmla="*/ 3946364 w 4585497"/>
              <a:gd name="connsiteY16" fmla="*/ 3899464 h 4545625"/>
              <a:gd name="connsiteX17" fmla="*/ 3943355 w 4585497"/>
              <a:gd name="connsiteY17" fmla="*/ 3901309 h 4545625"/>
              <a:gd name="connsiteX18" fmla="*/ 3902887 w 4585497"/>
              <a:gd name="connsiteY18" fmla="*/ 3930449 h 4545625"/>
              <a:gd name="connsiteX19" fmla="*/ 2926020 w 4585497"/>
              <a:gd name="connsiteY19" fmla="*/ 4494442 h 4545625"/>
              <a:gd name="connsiteX20" fmla="*/ 2898362 w 4585497"/>
              <a:gd name="connsiteY20" fmla="*/ 4506898 h 4545625"/>
              <a:gd name="connsiteX21" fmla="*/ 2883798 w 4585497"/>
              <a:gd name="connsiteY21" fmla="*/ 4514803 h 4545625"/>
              <a:gd name="connsiteX22" fmla="*/ 2874176 w 4585497"/>
              <a:gd name="connsiteY22" fmla="*/ 4517789 h 4545625"/>
              <a:gd name="connsiteX23" fmla="*/ 2854217 w 4585497"/>
              <a:gd name="connsiteY23" fmla="*/ 4526778 h 4545625"/>
              <a:gd name="connsiteX24" fmla="*/ 2820993 w 4585497"/>
              <a:gd name="connsiteY24" fmla="*/ 4534299 h 4545625"/>
              <a:gd name="connsiteX25" fmla="*/ 2810821 w 4585497"/>
              <a:gd name="connsiteY25" fmla="*/ 4537455 h 4545625"/>
              <a:gd name="connsiteX26" fmla="*/ 2804013 w 4585497"/>
              <a:gd name="connsiteY26" fmla="*/ 4538142 h 4545625"/>
              <a:gd name="connsiteX27" fmla="*/ 2779691 w 4585497"/>
              <a:gd name="connsiteY27" fmla="*/ 4543647 h 4545625"/>
              <a:gd name="connsiteX28" fmla="*/ 2738694 w 4585497"/>
              <a:gd name="connsiteY28" fmla="*/ 4544727 h 4545625"/>
              <a:gd name="connsiteX29" fmla="*/ 2732470 w 4585497"/>
              <a:gd name="connsiteY29" fmla="*/ 4545355 h 4545625"/>
              <a:gd name="connsiteX30" fmla="*/ 2728824 w 4585497"/>
              <a:gd name="connsiteY30" fmla="*/ 4544987 h 4545625"/>
              <a:gd name="connsiteX31" fmla="*/ 2704577 w 4585497"/>
              <a:gd name="connsiteY31" fmla="*/ 4545625 h 4545625"/>
              <a:gd name="connsiteX32" fmla="*/ 2658561 w 4585497"/>
              <a:gd name="connsiteY32" fmla="*/ 4537904 h 4545625"/>
              <a:gd name="connsiteX33" fmla="*/ 2654119 w 4585497"/>
              <a:gd name="connsiteY33" fmla="*/ 4537455 h 4545625"/>
              <a:gd name="connsiteX34" fmla="*/ 2652033 w 4585497"/>
              <a:gd name="connsiteY34" fmla="*/ 4536808 h 4545625"/>
              <a:gd name="connsiteX35" fmla="*/ 2631013 w 4585497"/>
              <a:gd name="connsiteY35" fmla="*/ 4533281 h 4545625"/>
              <a:gd name="connsiteX36" fmla="*/ 2583401 w 4585497"/>
              <a:gd name="connsiteY36" fmla="*/ 4515504 h 4545625"/>
              <a:gd name="connsiteX37" fmla="*/ 2581142 w 4585497"/>
              <a:gd name="connsiteY37" fmla="*/ 4514803 h 4545625"/>
              <a:gd name="connsiteX38" fmla="*/ 2580303 w 4585497"/>
              <a:gd name="connsiteY38" fmla="*/ 4514348 h 4545625"/>
              <a:gd name="connsiteX39" fmla="*/ 2561131 w 4585497"/>
              <a:gd name="connsiteY39" fmla="*/ 4507189 h 4545625"/>
              <a:gd name="connsiteX40" fmla="*/ 2497070 w 4585497"/>
              <a:gd name="connsiteY40" fmla="*/ 4467920 h 4545625"/>
              <a:gd name="connsiteX41" fmla="*/ 2458454 w 4585497"/>
              <a:gd name="connsiteY41" fmla="*/ 4432217 h 4545625"/>
              <a:gd name="connsiteX42" fmla="*/ 2457567 w 4585497"/>
              <a:gd name="connsiteY42" fmla="*/ 4431486 h 4545625"/>
              <a:gd name="connsiteX43" fmla="*/ 2457260 w 4585497"/>
              <a:gd name="connsiteY43" fmla="*/ 4431114 h 4545625"/>
              <a:gd name="connsiteX44" fmla="*/ 2440963 w 4585497"/>
              <a:gd name="connsiteY44" fmla="*/ 4416047 h 4545625"/>
              <a:gd name="connsiteX45" fmla="*/ 2414458 w 4585497"/>
              <a:gd name="connsiteY45" fmla="*/ 4379237 h 4545625"/>
              <a:gd name="connsiteX46" fmla="*/ 2410093 w 4585497"/>
              <a:gd name="connsiteY46" fmla="*/ 4373949 h 4545625"/>
              <a:gd name="connsiteX47" fmla="*/ 2408393 w 4585497"/>
              <a:gd name="connsiteY47" fmla="*/ 4370816 h 4545625"/>
              <a:gd name="connsiteX48" fmla="*/ 2394947 w 4585497"/>
              <a:gd name="connsiteY48" fmla="*/ 4352142 h 4545625"/>
              <a:gd name="connsiteX49" fmla="*/ 2378821 w 4585497"/>
              <a:gd name="connsiteY49" fmla="*/ 4316332 h 4545625"/>
              <a:gd name="connsiteX50" fmla="*/ 2374249 w 4585497"/>
              <a:gd name="connsiteY50" fmla="*/ 4307910 h 4545625"/>
              <a:gd name="connsiteX51" fmla="*/ 2372522 w 4585497"/>
              <a:gd name="connsiteY51" fmla="*/ 4302345 h 4545625"/>
              <a:gd name="connsiteX52" fmla="*/ 2362612 w 4585497"/>
              <a:gd name="connsiteY52" fmla="*/ 4280339 h 4545625"/>
              <a:gd name="connsiteX53" fmla="*/ 2354319 w 4585497"/>
              <a:gd name="connsiteY53" fmla="*/ 4243706 h 4545625"/>
              <a:gd name="connsiteX54" fmla="*/ 2351596 w 4585497"/>
              <a:gd name="connsiteY54" fmla="*/ 4234933 h 4545625"/>
              <a:gd name="connsiteX55" fmla="*/ 2351004 w 4585497"/>
              <a:gd name="connsiteY55" fmla="*/ 4229060 h 4545625"/>
              <a:gd name="connsiteX56" fmla="*/ 2345741 w 4585497"/>
              <a:gd name="connsiteY56" fmla="*/ 4205812 h 4545625"/>
              <a:gd name="connsiteX57" fmla="*/ 2344711 w 4585497"/>
              <a:gd name="connsiteY57" fmla="*/ 4166626 h 4545625"/>
              <a:gd name="connsiteX58" fmla="*/ 2343698 w 4585497"/>
              <a:gd name="connsiteY58" fmla="*/ 4156582 h 4545625"/>
              <a:gd name="connsiteX59" fmla="*/ 2343698 w 4585497"/>
              <a:gd name="connsiteY59" fmla="*/ 3028593 h 4545625"/>
              <a:gd name="connsiteX60" fmla="*/ 2351597 w 4585497"/>
              <a:gd name="connsiteY60" fmla="*/ 2950242 h 4545625"/>
              <a:gd name="connsiteX61" fmla="*/ 2364733 w 4585497"/>
              <a:gd name="connsiteY61" fmla="*/ 2907920 h 4545625"/>
              <a:gd name="connsiteX62" fmla="*/ 2365910 w 4585497"/>
              <a:gd name="connsiteY62" fmla="*/ 2902723 h 4545625"/>
              <a:gd name="connsiteX63" fmla="*/ 2367316 w 4585497"/>
              <a:gd name="connsiteY63" fmla="*/ 2899601 h 4545625"/>
              <a:gd name="connsiteX64" fmla="*/ 2374249 w 4585497"/>
              <a:gd name="connsiteY64" fmla="*/ 2877265 h 4545625"/>
              <a:gd name="connsiteX65" fmla="*/ 2392597 w 4585497"/>
              <a:gd name="connsiteY65" fmla="*/ 2843462 h 4545625"/>
              <a:gd name="connsiteX66" fmla="*/ 2398245 w 4585497"/>
              <a:gd name="connsiteY66" fmla="*/ 2830920 h 4545625"/>
              <a:gd name="connsiteX67" fmla="*/ 2402955 w 4585497"/>
              <a:gd name="connsiteY67" fmla="*/ 2824378 h 4545625"/>
              <a:gd name="connsiteX68" fmla="*/ 2410093 w 4585497"/>
              <a:gd name="connsiteY68" fmla="*/ 2811227 h 4545625"/>
              <a:gd name="connsiteX69" fmla="*/ 2428415 w 4585497"/>
              <a:gd name="connsiteY69" fmla="*/ 2789022 h 4545625"/>
              <a:gd name="connsiteX70" fmla="*/ 2444262 w 4585497"/>
              <a:gd name="connsiteY70" fmla="*/ 2767015 h 4545625"/>
              <a:gd name="connsiteX71" fmla="*/ 2454005 w 4585497"/>
              <a:gd name="connsiteY71" fmla="*/ 2758006 h 4545625"/>
              <a:gd name="connsiteX72" fmla="*/ 2457567 w 4585497"/>
              <a:gd name="connsiteY72" fmla="*/ 2753689 h 4545625"/>
              <a:gd name="connsiteX73" fmla="*/ 2467859 w 4585497"/>
              <a:gd name="connsiteY73" fmla="*/ 2745197 h 4545625"/>
              <a:gd name="connsiteX74" fmla="*/ 2500368 w 4585497"/>
              <a:gd name="connsiteY74" fmla="*/ 2715141 h 4545625"/>
              <a:gd name="connsiteX75" fmla="*/ 2707876 w 4585497"/>
              <a:gd name="connsiteY75" fmla="*/ 2637436 h 4545625"/>
              <a:gd name="connsiteX76" fmla="*/ 1880921 w 4585497"/>
              <a:gd name="connsiteY76" fmla="*/ 2636467 h 4545625"/>
              <a:gd name="connsiteX77" fmla="*/ 1926937 w 4585497"/>
              <a:gd name="connsiteY77" fmla="*/ 2644188 h 4545625"/>
              <a:gd name="connsiteX78" fmla="*/ 1931379 w 4585497"/>
              <a:gd name="connsiteY78" fmla="*/ 2644637 h 4545625"/>
              <a:gd name="connsiteX79" fmla="*/ 1933465 w 4585497"/>
              <a:gd name="connsiteY79" fmla="*/ 2645284 h 4545625"/>
              <a:gd name="connsiteX80" fmla="*/ 1954485 w 4585497"/>
              <a:gd name="connsiteY80" fmla="*/ 2648811 h 4545625"/>
              <a:gd name="connsiteX81" fmla="*/ 2002097 w 4585497"/>
              <a:gd name="connsiteY81" fmla="*/ 2666588 h 4545625"/>
              <a:gd name="connsiteX82" fmla="*/ 2004356 w 4585497"/>
              <a:gd name="connsiteY82" fmla="*/ 2667289 h 4545625"/>
              <a:gd name="connsiteX83" fmla="*/ 2005195 w 4585497"/>
              <a:gd name="connsiteY83" fmla="*/ 2667744 h 4545625"/>
              <a:gd name="connsiteX84" fmla="*/ 2024367 w 4585497"/>
              <a:gd name="connsiteY84" fmla="*/ 2674903 h 4545625"/>
              <a:gd name="connsiteX85" fmla="*/ 2088428 w 4585497"/>
              <a:gd name="connsiteY85" fmla="*/ 2714172 h 4545625"/>
              <a:gd name="connsiteX86" fmla="*/ 2127044 w 4585497"/>
              <a:gd name="connsiteY86" fmla="*/ 2749875 h 4545625"/>
              <a:gd name="connsiteX87" fmla="*/ 2127931 w 4585497"/>
              <a:gd name="connsiteY87" fmla="*/ 2750606 h 4545625"/>
              <a:gd name="connsiteX88" fmla="*/ 2128238 w 4585497"/>
              <a:gd name="connsiteY88" fmla="*/ 2750978 h 4545625"/>
              <a:gd name="connsiteX89" fmla="*/ 2144535 w 4585497"/>
              <a:gd name="connsiteY89" fmla="*/ 2766045 h 4545625"/>
              <a:gd name="connsiteX90" fmla="*/ 2171040 w 4585497"/>
              <a:gd name="connsiteY90" fmla="*/ 2802855 h 4545625"/>
              <a:gd name="connsiteX91" fmla="*/ 2175405 w 4585497"/>
              <a:gd name="connsiteY91" fmla="*/ 2808143 h 4545625"/>
              <a:gd name="connsiteX92" fmla="*/ 2177105 w 4585497"/>
              <a:gd name="connsiteY92" fmla="*/ 2811276 h 4545625"/>
              <a:gd name="connsiteX93" fmla="*/ 2190551 w 4585497"/>
              <a:gd name="connsiteY93" fmla="*/ 2829950 h 4545625"/>
              <a:gd name="connsiteX94" fmla="*/ 2206677 w 4585497"/>
              <a:gd name="connsiteY94" fmla="*/ 2865760 h 4545625"/>
              <a:gd name="connsiteX95" fmla="*/ 2211249 w 4585497"/>
              <a:gd name="connsiteY95" fmla="*/ 2874182 h 4545625"/>
              <a:gd name="connsiteX96" fmla="*/ 2212976 w 4585497"/>
              <a:gd name="connsiteY96" fmla="*/ 2879747 h 4545625"/>
              <a:gd name="connsiteX97" fmla="*/ 2222886 w 4585497"/>
              <a:gd name="connsiteY97" fmla="*/ 2901753 h 4545625"/>
              <a:gd name="connsiteX98" fmla="*/ 2231179 w 4585497"/>
              <a:gd name="connsiteY98" fmla="*/ 2938386 h 4545625"/>
              <a:gd name="connsiteX99" fmla="*/ 2233902 w 4585497"/>
              <a:gd name="connsiteY99" fmla="*/ 2947159 h 4545625"/>
              <a:gd name="connsiteX100" fmla="*/ 2234494 w 4585497"/>
              <a:gd name="connsiteY100" fmla="*/ 2953032 h 4545625"/>
              <a:gd name="connsiteX101" fmla="*/ 2239757 w 4585497"/>
              <a:gd name="connsiteY101" fmla="*/ 2976280 h 4545625"/>
              <a:gd name="connsiteX102" fmla="*/ 2240787 w 4585497"/>
              <a:gd name="connsiteY102" fmla="*/ 3015466 h 4545625"/>
              <a:gd name="connsiteX103" fmla="*/ 2241800 w 4585497"/>
              <a:gd name="connsiteY103" fmla="*/ 3025510 h 4545625"/>
              <a:gd name="connsiteX104" fmla="*/ 2241800 w 4585497"/>
              <a:gd name="connsiteY104" fmla="*/ 4153499 h 4545625"/>
              <a:gd name="connsiteX105" fmla="*/ 2233901 w 4585497"/>
              <a:gd name="connsiteY105" fmla="*/ 4231850 h 4545625"/>
              <a:gd name="connsiteX106" fmla="*/ 2220765 w 4585497"/>
              <a:gd name="connsiteY106" fmla="*/ 4274172 h 4545625"/>
              <a:gd name="connsiteX107" fmla="*/ 2219588 w 4585497"/>
              <a:gd name="connsiteY107" fmla="*/ 4279369 h 4545625"/>
              <a:gd name="connsiteX108" fmla="*/ 2218182 w 4585497"/>
              <a:gd name="connsiteY108" fmla="*/ 4282491 h 4545625"/>
              <a:gd name="connsiteX109" fmla="*/ 2211249 w 4585497"/>
              <a:gd name="connsiteY109" fmla="*/ 4304827 h 4545625"/>
              <a:gd name="connsiteX110" fmla="*/ 2192901 w 4585497"/>
              <a:gd name="connsiteY110" fmla="*/ 4338630 h 4545625"/>
              <a:gd name="connsiteX111" fmla="*/ 2187253 w 4585497"/>
              <a:gd name="connsiteY111" fmla="*/ 4351172 h 4545625"/>
              <a:gd name="connsiteX112" fmla="*/ 2182543 w 4585497"/>
              <a:gd name="connsiteY112" fmla="*/ 4357714 h 4545625"/>
              <a:gd name="connsiteX113" fmla="*/ 2175405 w 4585497"/>
              <a:gd name="connsiteY113" fmla="*/ 4370865 h 4545625"/>
              <a:gd name="connsiteX114" fmla="*/ 2157083 w 4585497"/>
              <a:gd name="connsiteY114" fmla="*/ 4393070 h 4545625"/>
              <a:gd name="connsiteX115" fmla="*/ 2141236 w 4585497"/>
              <a:gd name="connsiteY115" fmla="*/ 4415077 h 4545625"/>
              <a:gd name="connsiteX116" fmla="*/ 2131493 w 4585497"/>
              <a:gd name="connsiteY116" fmla="*/ 4424086 h 4545625"/>
              <a:gd name="connsiteX117" fmla="*/ 2127931 w 4585497"/>
              <a:gd name="connsiteY117" fmla="*/ 4428403 h 4545625"/>
              <a:gd name="connsiteX118" fmla="*/ 2117639 w 4585497"/>
              <a:gd name="connsiteY118" fmla="*/ 4436895 h 4545625"/>
              <a:gd name="connsiteX119" fmla="*/ 2085130 w 4585497"/>
              <a:gd name="connsiteY119" fmla="*/ 4466951 h 4545625"/>
              <a:gd name="connsiteX120" fmla="*/ 1656179 w 4585497"/>
              <a:gd name="connsiteY120" fmla="*/ 4493473 h 4545625"/>
              <a:gd name="connsiteX121" fmla="*/ 679312 w 4585497"/>
              <a:gd name="connsiteY121" fmla="*/ 3929479 h 4545625"/>
              <a:gd name="connsiteX122" fmla="*/ 485829 w 4585497"/>
              <a:gd name="connsiteY122" fmla="*/ 3619849 h 4545625"/>
              <a:gd name="connsiteX123" fmla="*/ 511288 w 4585497"/>
              <a:gd name="connsiteY123" fmla="*/ 3451919 h 4545625"/>
              <a:gd name="connsiteX124" fmla="*/ 527174 w 4585497"/>
              <a:gd name="connsiteY124" fmla="*/ 3418870 h 4545625"/>
              <a:gd name="connsiteX125" fmla="*/ 527564 w 4585497"/>
              <a:gd name="connsiteY125" fmla="*/ 3417828 h 4545625"/>
              <a:gd name="connsiteX126" fmla="*/ 528082 w 4585497"/>
              <a:gd name="connsiteY126" fmla="*/ 3416982 h 4545625"/>
              <a:gd name="connsiteX127" fmla="*/ 537011 w 4585497"/>
              <a:gd name="connsiteY127" fmla="*/ 3398406 h 4545625"/>
              <a:gd name="connsiteX128" fmla="*/ 553537 w 4585497"/>
              <a:gd name="connsiteY128" fmla="*/ 3375455 h 4545625"/>
              <a:gd name="connsiteX129" fmla="*/ 566833 w 4585497"/>
              <a:gd name="connsiteY129" fmla="*/ 3353767 h 4545625"/>
              <a:gd name="connsiteX130" fmla="*/ 577334 w 4585497"/>
              <a:gd name="connsiteY130" fmla="*/ 3342408 h 4545625"/>
              <a:gd name="connsiteX131" fmla="*/ 583027 w 4585497"/>
              <a:gd name="connsiteY131" fmla="*/ 3334501 h 4545625"/>
              <a:gd name="connsiteX132" fmla="*/ 594162 w 4585497"/>
              <a:gd name="connsiteY132" fmla="*/ 3324206 h 4545625"/>
              <a:gd name="connsiteX133" fmla="*/ 618706 w 4585497"/>
              <a:gd name="connsiteY133" fmla="*/ 3297660 h 4545625"/>
              <a:gd name="connsiteX134" fmla="*/ 637559 w 4585497"/>
              <a:gd name="connsiteY134" fmla="*/ 3284085 h 4545625"/>
              <a:gd name="connsiteX135" fmla="*/ 639134 w 4585497"/>
              <a:gd name="connsiteY135" fmla="*/ 3282628 h 4545625"/>
              <a:gd name="connsiteX136" fmla="*/ 642143 w 4585497"/>
              <a:gd name="connsiteY136" fmla="*/ 3280783 h 4545625"/>
              <a:gd name="connsiteX137" fmla="*/ 682611 w 4585497"/>
              <a:gd name="connsiteY137" fmla="*/ 3251643 h 4545625"/>
              <a:gd name="connsiteX138" fmla="*/ 1659477 w 4585497"/>
              <a:gd name="connsiteY138" fmla="*/ 2687650 h 4545625"/>
              <a:gd name="connsiteX139" fmla="*/ 1687136 w 4585497"/>
              <a:gd name="connsiteY139" fmla="*/ 2675194 h 4545625"/>
              <a:gd name="connsiteX140" fmla="*/ 1701699 w 4585497"/>
              <a:gd name="connsiteY140" fmla="*/ 2667289 h 4545625"/>
              <a:gd name="connsiteX141" fmla="*/ 1711322 w 4585497"/>
              <a:gd name="connsiteY141" fmla="*/ 2664303 h 4545625"/>
              <a:gd name="connsiteX142" fmla="*/ 1731281 w 4585497"/>
              <a:gd name="connsiteY142" fmla="*/ 2655314 h 4545625"/>
              <a:gd name="connsiteX143" fmla="*/ 1764504 w 4585497"/>
              <a:gd name="connsiteY143" fmla="*/ 2647793 h 4545625"/>
              <a:gd name="connsiteX144" fmla="*/ 1774676 w 4585497"/>
              <a:gd name="connsiteY144" fmla="*/ 2644637 h 4545625"/>
              <a:gd name="connsiteX145" fmla="*/ 1781485 w 4585497"/>
              <a:gd name="connsiteY145" fmla="*/ 2643950 h 4545625"/>
              <a:gd name="connsiteX146" fmla="*/ 1805807 w 4585497"/>
              <a:gd name="connsiteY146" fmla="*/ 2638445 h 4545625"/>
              <a:gd name="connsiteX147" fmla="*/ 1846804 w 4585497"/>
              <a:gd name="connsiteY147" fmla="*/ 2637365 h 4545625"/>
              <a:gd name="connsiteX148" fmla="*/ 1853028 w 4585497"/>
              <a:gd name="connsiteY148" fmla="*/ 2636737 h 4545625"/>
              <a:gd name="connsiteX149" fmla="*/ 1856674 w 4585497"/>
              <a:gd name="connsiteY149" fmla="*/ 2637105 h 4545625"/>
              <a:gd name="connsiteX150" fmla="*/ 364178 w 4585497"/>
              <a:gd name="connsiteY150" fmla="*/ 1319202 h 4545625"/>
              <a:gd name="connsiteX151" fmla="*/ 585621 w 4585497"/>
              <a:gd name="connsiteY151" fmla="*/ 1370385 h 4545625"/>
              <a:gd name="connsiteX152" fmla="*/ 1562488 w 4585497"/>
              <a:gd name="connsiteY152" fmla="*/ 1934379 h 4545625"/>
              <a:gd name="connsiteX153" fmla="*/ 1755970 w 4585497"/>
              <a:gd name="connsiteY153" fmla="*/ 2244009 h 4545625"/>
              <a:gd name="connsiteX154" fmla="*/ 1730512 w 4585497"/>
              <a:gd name="connsiteY154" fmla="*/ 2411939 h 4545625"/>
              <a:gd name="connsiteX155" fmla="*/ 1714625 w 4585497"/>
              <a:gd name="connsiteY155" fmla="*/ 2444987 h 4545625"/>
              <a:gd name="connsiteX156" fmla="*/ 1714236 w 4585497"/>
              <a:gd name="connsiteY156" fmla="*/ 2446030 h 4545625"/>
              <a:gd name="connsiteX157" fmla="*/ 1713717 w 4585497"/>
              <a:gd name="connsiteY157" fmla="*/ 2446876 h 4545625"/>
              <a:gd name="connsiteX158" fmla="*/ 1704788 w 4585497"/>
              <a:gd name="connsiteY158" fmla="*/ 2465452 h 4545625"/>
              <a:gd name="connsiteX159" fmla="*/ 1688263 w 4585497"/>
              <a:gd name="connsiteY159" fmla="*/ 2488402 h 4545625"/>
              <a:gd name="connsiteX160" fmla="*/ 1674967 w 4585497"/>
              <a:gd name="connsiteY160" fmla="*/ 2510091 h 4545625"/>
              <a:gd name="connsiteX161" fmla="*/ 1664466 w 4585497"/>
              <a:gd name="connsiteY161" fmla="*/ 2521449 h 4545625"/>
              <a:gd name="connsiteX162" fmla="*/ 1658772 w 4585497"/>
              <a:gd name="connsiteY162" fmla="*/ 2529357 h 4545625"/>
              <a:gd name="connsiteX163" fmla="*/ 1647638 w 4585497"/>
              <a:gd name="connsiteY163" fmla="*/ 2539651 h 4545625"/>
              <a:gd name="connsiteX164" fmla="*/ 1623094 w 4585497"/>
              <a:gd name="connsiteY164" fmla="*/ 2566198 h 4545625"/>
              <a:gd name="connsiteX165" fmla="*/ 1604241 w 4585497"/>
              <a:gd name="connsiteY165" fmla="*/ 2579773 h 4545625"/>
              <a:gd name="connsiteX166" fmla="*/ 1602666 w 4585497"/>
              <a:gd name="connsiteY166" fmla="*/ 2581230 h 4545625"/>
              <a:gd name="connsiteX167" fmla="*/ 1599657 w 4585497"/>
              <a:gd name="connsiteY167" fmla="*/ 2583074 h 4545625"/>
              <a:gd name="connsiteX168" fmla="*/ 1559189 w 4585497"/>
              <a:gd name="connsiteY168" fmla="*/ 2612214 h 4545625"/>
              <a:gd name="connsiteX169" fmla="*/ 582322 w 4585497"/>
              <a:gd name="connsiteY169" fmla="*/ 3176208 h 4545625"/>
              <a:gd name="connsiteX170" fmla="*/ 554664 w 4585497"/>
              <a:gd name="connsiteY170" fmla="*/ 3188664 h 4545625"/>
              <a:gd name="connsiteX171" fmla="*/ 540100 w 4585497"/>
              <a:gd name="connsiteY171" fmla="*/ 3196569 h 4545625"/>
              <a:gd name="connsiteX172" fmla="*/ 530478 w 4585497"/>
              <a:gd name="connsiteY172" fmla="*/ 3199555 h 4545625"/>
              <a:gd name="connsiteX173" fmla="*/ 510519 w 4585497"/>
              <a:gd name="connsiteY173" fmla="*/ 3208544 h 4545625"/>
              <a:gd name="connsiteX174" fmla="*/ 477295 w 4585497"/>
              <a:gd name="connsiteY174" fmla="*/ 3216064 h 4545625"/>
              <a:gd name="connsiteX175" fmla="*/ 467123 w 4585497"/>
              <a:gd name="connsiteY175" fmla="*/ 3219221 h 4545625"/>
              <a:gd name="connsiteX176" fmla="*/ 460315 w 4585497"/>
              <a:gd name="connsiteY176" fmla="*/ 3219908 h 4545625"/>
              <a:gd name="connsiteX177" fmla="*/ 435993 w 4585497"/>
              <a:gd name="connsiteY177" fmla="*/ 3225413 h 4545625"/>
              <a:gd name="connsiteX178" fmla="*/ 394995 w 4585497"/>
              <a:gd name="connsiteY178" fmla="*/ 3226493 h 4545625"/>
              <a:gd name="connsiteX179" fmla="*/ 388772 w 4585497"/>
              <a:gd name="connsiteY179" fmla="*/ 3227121 h 4545625"/>
              <a:gd name="connsiteX180" fmla="*/ 385126 w 4585497"/>
              <a:gd name="connsiteY180" fmla="*/ 3226752 h 4545625"/>
              <a:gd name="connsiteX181" fmla="*/ 360879 w 4585497"/>
              <a:gd name="connsiteY181" fmla="*/ 3227391 h 4545625"/>
              <a:gd name="connsiteX182" fmla="*/ 314863 w 4585497"/>
              <a:gd name="connsiteY182" fmla="*/ 3219669 h 4545625"/>
              <a:gd name="connsiteX183" fmla="*/ 310421 w 4585497"/>
              <a:gd name="connsiteY183" fmla="*/ 3219221 h 4545625"/>
              <a:gd name="connsiteX184" fmla="*/ 308335 w 4585497"/>
              <a:gd name="connsiteY184" fmla="*/ 3218574 h 4545625"/>
              <a:gd name="connsiteX185" fmla="*/ 287315 w 4585497"/>
              <a:gd name="connsiteY185" fmla="*/ 3215047 h 4545625"/>
              <a:gd name="connsiteX186" fmla="*/ 239702 w 4585497"/>
              <a:gd name="connsiteY186" fmla="*/ 3197269 h 4545625"/>
              <a:gd name="connsiteX187" fmla="*/ 237444 w 4585497"/>
              <a:gd name="connsiteY187" fmla="*/ 3196569 h 4545625"/>
              <a:gd name="connsiteX188" fmla="*/ 236604 w 4585497"/>
              <a:gd name="connsiteY188" fmla="*/ 3196113 h 4545625"/>
              <a:gd name="connsiteX189" fmla="*/ 217433 w 4585497"/>
              <a:gd name="connsiteY189" fmla="*/ 3188954 h 4545625"/>
              <a:gd name="connsiteX190" fmla="*/ 153371 w 4585497"/>
              <a:gd name="connsiteY190" fmla="*/ 3149685 h 4545625"/>
              <a:gd name="connsiteX191" fmla="*/ 114755 w 4585497"/>
              <a:gd name="connsiteY191" fmla="*/ 3113983 h 4545625"/>
              <a:gd name="connsiteX192" fmla="*/ 113869 w 4585497"/>
              <a:gd name="connsiteY192" fmla="*/ 3113252 h 4545625"/>
              <a:gd name="connsiteX193" fmla="*/ 113562 w 4585497"/>
              <a:gd name="connsiteY193" fmla="*/ 3112879 h 4545625"/>
              <a:gd name="connsiteX194" fmla="*/ 97265 w 4585497"/>
              <a:gd name="connsiteY194" fmla="*/ 3097812 h 4545625"/>
              <a:gd name="connsiteX195" fmla="*/ 70760 w 4585497"/>
              <a:gd name="connsiteY195" fmla="*/ 3061002 h 4545625"/>
              <a:gd name="connsiteX196" fmla="*/ 66395 w 4585497"/>
              <a:gd name="connsiteY196" fmla="*/ 3055714 h 4545625"/>
              <a:gd name="connsiteX197" fmla="*/ 64695 w 4585497"/>
              <a:gd name="connsiteY197" fmla="*/ 3052581 h 4545625"/>
              <a:gd name="connsiteX198" fmla="*/ 51249 w 4585497"/>
              <a:gd name="connsiteY198" fmla="*/ 3033907 h 4545625"/>
              <a:gd name="connsiteX199" fmla="*/ 35123 w 4585497"/>
              <a:gd name="connsiteY199" fmla="*/ 2998098 h 4545625"/>
              <a:gd name="connsiteX200" fmla="*/ 30551 w 4585497"/>
              <a:gd name="connsiteY200" fmla="*/ 2989676 h 4545625"/>
              <a:gd name="connsiteX201" fmla="*/ 28824 w 4585497"/>
              <a:gd name="connsiteY201" fmla="*/ 2984111 h 4545625"/>
              <a:gd name="connsiteX202" fmla="*/ 18914 w 4585497"/>
              <a:gd name="connsiteY202" fmla="*/ 2962105 h 4545625"/>
              <a:gd name="connsiteX203" fmla="*/ 10621 w 4585497"/>
              <a:gd name="connsiteY203" fmla="*/ 2925472 h 4545625"/>
              <a:gd name="connsiteX204" fmla="*/ 7898 w 4585497"/>
              <a:gd name="connsiteY204" fmla="*/ 2916699 h 4545625"/>
              <a:gd name="connsiteX205" fmla="*/ 7306 w 4585497"/>
              <a:gd name="connsiteY205" fmla="*/ 2910826 h 4545625"/>
              <a:gd name="connsiteX206" fmla="*/ 2043 w 4585497"/>
              <a:gd name="connsiteY206" fmla="*/ 2887578 h 4545625"/>
              <a:gd name="connsiteX207" fmla="*/ 1012 w 4585497"/>
              <a:gd name="connsiteY207" fmla="*/ 2848392 h 4545625"/>
              <a:gd name="connsiteX208" fmla="*/ 0 w 4585497"/>
              <a:gd name="connsiteY208" fmla="*/ 2838347 h 4545625"/>
              <a:gd name="connsiteX209" fmla="*/ 0 w 4585497"/>
              <a:gd name="connsiteY209" fmla="*/ 1710359 h 4545625"/>
              <a:gd name="connsiteX210" fmla="*/ 7898 w 4585497"/>
              <a:gd name="connsiteY210" fmla="*/ 1632008 h 4545625"/>
              <a:gd name="connsiteX211" fmla="*/ 21035 w 4585497"/>
              <a:gd name="connsiteY211" fmla="*/ 1589686 h 4545625"/>
              <a:gd name="connsiteX212" fmla="*/ 22212 w 4585497"/>
              <a:gd name="connsiteY212" fmla="*/ 1584489 h 4545625"/>
              <a:gd name="connsiteX213" fmla="*/ 23618 w 4585497"/>
              <a:gd name="connsiteY213" fmla="*/ 1581367 h 4545625"/>
              <a:gd name="connsiteX214" fmla="*/ 30551 w 4585497"/>
              <a:gd name="connsiteY214" fmla="*/ 1559031 h 4545625"/>
              <a:gd name="connsiteX215" fmla="*/ 48899 w 4585497"/>
              <a:gd name="connsiteY215" fmla="*/ 1525228 h 4545625"/>
              <a:gd name="connsiteX216" fmla="*/ 54547 w 4585497"/>
              <a:gd name="connsiteY216" fmla="*/ 1512686 h 4545625"/>
              <a:gd name="connsiteX217" fmla="*/ 59257 w 4585497"/>
              <a:gd name="connsiteY217" fmla="*/ 1506144 h 4545625"/>
              <a:gd name="connsiteX218" fmla="*/ 66395 w 4585497"/>
              <a:gd name="connsiteY218" fmla="*/ 1492993 h 4545625"/>
              <a:gd name="connsiteX219" fmla="*/ 84717 w 4585497"/>
              <a:gd name="connsiteY219" fmla="*/ 1470788 h 4545625"/>
              <a:gd name="connsiteX220" fmla="*/ 100564 w 4585497"/>
              <a:gd name="connsiteY220" fmla="*/ 1448781 h 4545625"/>
              <a:gd name="connsiteX221" fmla="*/ 110307 w 4585497"/>
              <a:gd name="connsiteY221" fmla="*/ 1439772 h 4545625"/>
              <a:gd name="connsiteX222" fmla="*/ 113869 w 4585497"/>
              <a:gd name="connsiteY222" fmla="*/ 1435455 h 4545625"/>
              <a:gd name="connsiteX223" fmla="*/ 124161 w 4585497"/>
              <a:gd name="connsiteY223" fmla="*/ 1426963 h 4545625"/>
              <a:gd name="connsiteX224" fmla="*/ 156670 w 4585497"/>
              <a:gd name="connsiteY224" fmla="*/ 1396907 h 4545625"/>
              <a:gd name="connsiteX225" fmla="*/ 364178 w 4585497"/>
              <a:gd name="connsiteY225" fmla="*/ 1319202 h 4545625"/>
              <a:gd name="connsiteX226" fmla="*/ 4224618 w 4585497"/>
              <a:gd name="connsiteY226" fmla="*/ 1318235 h 4545625"/>
              <a:gd name="connsiteX227" fmla="*/ 4270634 w 4585497"/>
              <a:gd name="connsiteY227" fmla="*/ 1325956 h 4545625"/>
              <a:gd name="connsiteX228" fmla="*/ 4275076 w 4585497"/>
              <a:gd name="connsiteY228" fmla="*/ 1326405 h 4545625"/>
              <a:gd name="connsiteX229" fmla="*/ 4277162 w 4585497"/>
              <a:gd name="connsiteY229" fmla="*/ 1327052 h 4545625"/>
              <a:gd name="connsiteX230" fmla="*/ 4298182 w 4585497"/>
              <a:gd name="connsiteY230" fmla="*/ 1330579 h 4545625"/>
              <a:gd name="connsiteX231" fmla="*/ 4345794 w 4585497"/>
              <a:gd name="connsiteY231" fmla="*/ 1348356 h 4545625"/>
              <a:gd name="connsiteX232" fmla="*/ 4348053 w 4585497"/>
              <a:gd name="connsiteY232" fmla="*/ 1349057 h 4545625"/>
              <a:gd name="connsiteX233" fmla="*/ 4348892 w 4585497"/>
              <a:gd name="connsiteY233" fmla="*/ 1349512 h 4545625"/>
              <a:gd name="connsiteX234" fmla="*/ 4368064 w 4585497"/>
              <a:gd name="connsiteY234" fmla="*/ 1356671 h 4545625"/>
              <a:gd name="connsiteX235" fmla="*/ 4432125 w 4585497"/>
              <a:gd name="connsiteY235" fmla="*/ 1395940 h 4545625"/>
              <a:gd name="connsiteX236" fmla="*/ 4470741 w 4585497"/>
              <a:gd name="connsiteY236" fmla="*/ 1431643 h 4545625"/>
              <a:gd name="connsiteX237" fmla="*/ 4471628 w 4585497"/>
              <a:gd name="connsiteY237" fmla="*/ 1432374 h 4545625"/>
              <a:gd name="connsiteX238" fmla="*/ 4471935 w 4585497"/>
              <a:gd name="connsiteY238" fmla="*/ 1432746 h 4545625"/>
              <a:gd name="connsiteX239" fmla="*/ 4488232 w 4585497"/>
              <a:gd name="connsiteY239" fmla="*/ 1447813 h 4545625"/>
              <a:gd name="connsiteX240" fmla="*/ 4514737 w 4585497"/>
              <a:gd name="connsiteY240" fmla="*/ 1484623 h 4545625"/>
              <a:gd name="connsiteX241" fmla="*/ 4519101 w 4585497"/>
              <a:gd name="connsiteY241" fmla="*/ 1489911 h 4545625"/>
              <a:gd name="connsiteX242" fmla="*/ 4520802 w 4585497"/>
              <a:gd name="connsiteY242" fmla="*/ 1493044 h 4545625"/>
              <a:gd name="connsiteX243" fmla="*/ 4534248 w 4585497"/>
              <a:gd name="connsiteY243" fmla="*/ 1511718 h 4545625"/>
              <a:gd name="connsiteX244" fmla="*/ 4550374 w 4585497"/>
              <a:gd name="connsiteY244" fmla="*/ 1547528 h 4545625"/>
              <a:gd name="connsiteX245" fmla="*/ 4554946 w 4585497"/>
              <a:gd name="connsiteY245" fmla="*/ 1555950 h 4545625"/>
              <a:gd name="connsiteX246" fmla="*/ 4556673 w 4585497"/>
              <a:gd name="connsiteY246" fmla="*/ 1561515 h 4545625"/>
              <a:gd name="connsiteX247" fmla="*/ 4566583 w 4585497"/>
              <a:gd name="connsiteY247" fmla="*/ 1583521 h 4545625"/>
              <a:gd name="connsiteX248" fmla="*/ 4574876 w 4585497"/>
              <a:gd name="connsiteY248" fmla="*/ 1620154 h 4545625"/>
              <a:gd name="connsiteX249" fmla="*/ 4577599 w 4585497"/>
              <a:gd name="connsiteY249" fmla="*/ 1628927 h 4545625"/>
              <a:gd name="connsiteX250" fmla="*/ 4578191 w 4585497"/>
              <a:gd name="connsiteY250" fmla="*/ 1634800 h 4545625"/>
              <a:gd name="connsiteX251" fmla="*/ 4583454 w 4585497"/>
              <a:gd name="connsiteY251" fmla="*/ 1658048 h 4545625"/>
              <a:gd name="connsiteX252" fmla="*/ 4584485 w 4585497"/>
              <a:gd name="connsiteY252" fmla="*/ 1697234 h 4545625"/>
              <a:gd name="connsiteX253" fmla="*/ 4585497 w 4585497"/>
              <a:gd name="connsiteY253" fmla="*/ 1707278 h 4545625"/>
              <a:gd name="connsiteX254" fmla="*/ 4585497 w 4585497"/>
              <a:gd name="connsiteY254" fmla="*/ 2835267 h 4545625"/>
              <a:gd name="connsiteX255" fmla="*/ 4577598 w 4585497"/>
              <a:gd name="connsiteY255" fmla="*/ 2913618 h 4545625"/>
              <a:gd name="connsiteX256" fmla="*/ 4564461 w 4585497"/>
              <a:gd name="connsiteY256" fmla="*/ 2955940 h 4545625"/>
              <a:gd name="connsiteX257" fmla="*/ 4563285 w 4585497"/>
              <a:gd name="connsiteY257" fmla="*/ 2961136 h 4545625"/>
              <a:gd name="connsiteX258" fmla="*/ 4561879 w 4585497"/>
              <a:gd name="connsiteY258" fmla="*/ 2964259 h 4545625"/>
              <a:gd name="connsiteX259" fmla="*/ 4554946 w 4585497"/>
              <a:gd name="connsiteY259" fmla="*/ 2986594 h 4545625"/>
              <a:gd name="connsiteX260" fmla="*/ 4536598 w 4585497"/>
              <a:gd name="connsiteY260" fmla="*/ 3020397 h 4545625"/>
              <a:gd name="connsiteX261" fmla="*/ 4530950 w 4585497"/>
              <a:gd name="connsiteY261" fmla="*/ 3032940 h 4545625"/>
              <a:gd name="connsiteX262" fmla="*/ 4526240 w 4585497"/>
              <a:gd name="connsiteY262" fmla="*/ 3039481 h 4545625"/>
              <a:gd name="connsiteX263" fmla="*/ 4519101 w 4585497"/>
              <a:gd name="connsiteY263" fmla="*/ 3052633 h 4545625"/>
              <a:gd name="connsiteX264" fmla="*/ 4500780 w 4585497"/>
              <a:gd name="connsiteY264" fmla="*/ 3074838 h 4545625"/>
              <a:gd name="connsiteX265" fmla="*/ 4484933 w 4585497"/>
              <a:gd name="connsiteY265" fmla="*/ 3096845 h 4545625"/>
              <a:gd name="connsiteX266" fmla="*/ 4475190 w 4585497"/>
              <a:gd name="connsiteY266" fmla="*/ 3105854 h 4545625"/>
              <a:gd name="connsiteX267" fmla="*/ 4471628 w 4585497"/>
              <a:gd name="connsiteY267" fmla="*/ 3110170 h 4545625"/>
              <a:gd name="connsiteX268" fmla="*/ 4461336 w 4585497"/>
              <a:gd name="connsiteY268" fmla="*/ 3118663 h 4545625"/>
              <a:gd name="connsiteX269" fmla="*/ 4428827 w 4585497"/>
              <a:gd name="connsiteY269" fmla="*/ 3148718 h 4545625"/>
              <a:gd name="connsiteX270" fmla="*/ 3999876 w 4585497"/>
              <a:gd name="connsiteY270" fmla="*/ 3175240 h 4545625"/>
              <a:gd name="connsiteX271" fmla="*/ 3023009 w 4585497"/>
              <a:gd name="connsiteY271" fmla="*/ 2611247 h 4545625"/>
              <a:gd name="connsiteX272" fmla="*/ 2829526 w 4585497"/>
              <a:gd name="connsiteY272" fmla="*/ 2301617 h 4545625"/>
              <a:gd name="connsiteX273" fmla="*/ 2854985 w 4585497"/>
              <a:gd name="connsiteY273" fmla="*/ 2133687 h 4545625"/>
              <a:gd name="connsiteX274" fmla="*/ 2870871 w 4585497"/>
              <a:gd name="connsiteY274" fmla="*/ 2100638 h 4545625"/>
              <a:gd name="connsiteX275" fmla="*/ 2871261 w 4585497"/>
              <a:gd name="connsiteY275" fmla="*/ 2099596 h 4545625"/>
              <a:gd name="connsiteX276" fmla="*/ 2871779 w 4585497"/>
              <a:gd name="connsiteY276" fmla="*/ 2098750 h 4545625"/>
              <a:gd name="connsiteX277" fmla="*/ 2880709 w 4585497"/>
              <a:gd name="connsiteY277" fmla="*/ 2080174 h 4545625"/>
              <a:gd name="connsiteX278" fmla="*/ 2897234 w 4585497"/>
              <a:gd name="connsiteY278" fmla="*/ 2057223 h 4545625"/>
              <a:gd name="connsiteX279" fmla="*/ 2910530 w 4585497"/>
              <a:gd name="connsiteY279" fmla="*/ 2035535 h 4545625"/>
              <a:gd name="connsiteX280" fmla="*/ 2921031 w 4585497"/>
              <a:gd name="connsiteY280" fmla="*/ 2024176 h 4545625"/>
              <a:gd name="connsiteX281" fmla="*/ 2926724 w 4585497"/>
              <a:gd name="connsiteY281" fmla="*/ 2016269 h 4545625"/>
              <a:gd name="connsiteX282" fmla="*/ 2937859 w 4585497"/>
              <a:gd name="connsiteY282" fmla="*/ 2005974 h 4545625"/>
              <a:gd name="connsiteX283" fmla="*/ 2962403 w 4585497"/>
              <a:gd name="connsiteY283" fmla="*/ 1979428 h 4545625"/>
              <a:gd name="connsiteX284" fmla="*/ 2981256 w 4585497"/>
              <a:gd name="connsiteY284" fmla="*/ 1965853 h 4545625"/>
              <a:gd name="connsiteX285" fmla="*/ 2982831 w 4585497"/>
              <a:gd name="connsiteY285" fmla="*/ 1964396 h 4545625"/>
              <a:gd name="connsiteX286" fmla="*/ 2985840 w 4585497"/>
              <a:gd name="connsiteY286" fmla="*/ 1962551 h 4545625"/>
              <a:gd name="connsiteX287" fmla="*/ 3026308 w 4585497"/>
              <a:gd name="connsiteY287" fmla="*/ 1933411 h 4545625"/>
              <a:gd name="connsiteX288" fmla="*/ 4003175 w 4585497"/>
              <a:gd name="connsiteY288" fmla="*/ 1369418 h 4545625"/>
              <a:gd name="connsiteX289" fmla="*/ 4030833 w 4585497"/>
              <a:gd name="connsiteY289" fmla="*/ 1356962 h 4545625"/>
              <a:gd name="connsiteX290" fmla="*/ 4045397 w 4585497"/>
              <a:gd name="connsiteY290" fmla="*/ 1349057 h 4545625"/>
              <a:gd name="connsiteX291" fmla="*/ 4055019 w 4585497"/>
              <a:gd name="connsiteY291" fmla="*/ 1346071 h 4545625"/>
              <a:gd name="connsiteX292" fmla="*/ 4074978 w 4585497"/>
              <a:gd name="connsiteY292" fmla="*/ 1337082 h 4545625"/>
              <a:gd name="connsiteX293" fmla="*/ 4108202 w 4585497"/>
              <a:gd name="connsiteY293" fmla="*/ 1329561 h 4545625"/>
              <a:gd name="connsiteX294" fmla="*/ 4118374 w 4585497"/>
              <a:gd name="connsiteY294" fmla="*/ 1326405 h 4545625"/>
              <a:gd name="connsiteX295" fmla="*/ 4125182 w 4585497"/>
              <a:gd name="connsiteY295" fmla="*/ 1325718 h 4545625"/>
              <a:gd name="connsiteX296" fmla="*/ 4149504 w 4585497"/>
              <a:gd name="connsiteY296" fmla="*/ 1320213 h 4545625"/>
              <a:gd name="connsiteX297" fmla="*/ 4190501 w 4585497"/>
              <a:gd name="connsiteY297" fmla="*/ 1319133 h 4545625"/>
              <a:gd name="connsiteX298" fmla="*/ 4196725 w 4585497"/>
              <a:gd name="connsiteY298" fmla="*/ 1318505 h 4545625"/>
              <a:gd name="connsiteX299" fmla="*/ 4200371 w 4585497"/>
              <a:gd name="connsiteY299" fmla="*/ 1318873 h 4545625"/>
              <a:gd name="connsiteX300" fmla="*/ 2707875 w 4585497"/>
              <a:gd name="connsiteY300" fmla="*/ 970 h 4545625"/>
              <a:gd name="connsiteX301" fmla="*/ 2929318 w 4585497"/>
              <a:gd name="connsiteY301" fmla="*/ 52152 h 4545625"/>
              <a:gd name="connsiteX302" fmla="*/ 3906185 w 4585497"/>
              <a:gd name="connsiteY302" fmla="*/ 616146 h 4545625"/>
              <a:gd name="connsiteX303" fmla="*/ 4099668 w 4585497"/>
              <a:gd name="connsiteY303" fmla="*/ 925776 h 4545625"/>
              <a:gd name="connsiteX304" fmla="*/ 4074209 w 4585497"/>
              <a:gd name="connsiteY304" fmla="*/ 1093706 h 4545625"/>
              <a:gd name="connsiteX305" fmla="*/ 4058323 w 4585497"/>
              <a:gd name="connsiteY305" fmla="*/ 1126754 h 4545625"/>
              <a:gd name="connsiteX306" fmla="*/ 4057933 w 4585497"/>
              <a:gd name="connsiteY306" fmla="*/ 1127797 h 4545625"/>
              <a:gd name="connsiteX307" fmla="*/ 4057415 w 4585497"/>
              <a:gd name="connsiteY307" fmla="*/ 1128643 h 4545625"/>
              <a:gd name="connsiteX308" fmla="*/ 4048485 w 4585497"/>
              <a:gd name="connsiteY308" fmla="*/ 1147219 h 4545625"/>
              <a:gd name="connsiteX309" fmla="*/ 4031960 w 4585497"/>
              <a:gd name="connsiteY309" fmla="*/ 1170169 h 4545625"/>
              <a:gd name="connsiteX310" fmla="*/ 4018664 w 4585497"/>
              <a:gd name="connsiteY310" fmla="*/ 1191858 h 4545625"/>
              <a:gd name="connsiteX311" fmla="*/ 4008163 w 4585497"/>
              <a:gd name="connsiteY311" fmla="*/ 1203216 h 4545625"/>
              <a:gd name="connsiteX312" fmla="*/ 4002470 w 4585497"/>
              <a:gd name="connsiteY312" fmla="*/ 1211124 h 4545625"/>
              <a:gd name="connsiteX313" fmla="*/ 3991335 w 4585497"/>
              <a:gd name="connsiteY313" fmla="*/ 1221418 h 4545625"/>
              <a:gd name="connsiteX314" fmla="*/ 3966791 w 4585497"/>
              <a:gd name="connsiteY314" fmla="*/ 1247965 h 4545625"/>
              <a:gd name="connsiteX315" fmla="*/ 3947938 w 4585497"/>
              <a:gd name="connsiteY315" fmla="*/ 1261540 h 4545625"/>
              <a:gd name="connsiteX316" fmla="*/ 3946363 w 4585497"/>
              <a:gd name="connsiteY316" fmla="*/ 1262997 h 4545625"/>
              <a:gd name="connsiteX317" fmla="*/ 3943354 w 4585497"/>
              <a:gd name="connsiteY317" fmla="*/ 1264841 h 4545625"/>
              <a:gd name="connsiteX318" fmla="*/ 3902886 w 4585497"/>
              <a:gd name="connsiteY318" fmla="*/ 1293981 h 4545625"/>
              <a:gd name="connsiteX319" fmla="*/ 2926019 w 4585497"/>
              <a:gd name="connsiteY319" fmla="*/ 1857975 h 4545625"/>
              <a:gd name="connsiteX320" fmla="*/ 2898361 w 4585497"/>
              <a:gd name="connsiteY320" fmla="*/ 1870431 h 4545625"/>
              <a:gd name="connsiteX321" fmla="*/ 2883797 w 4585497"/>
              <a:gd name="connsiteY321" fmla="*/ 1878336 h 4545625"/>
              <a:gd name="connsiteX322" fmla="*/ 2874175 w 4585497"/>
              <a:gd name="connsiteY322" fmla="*/ 1881322 h 4545625"/>
              <a:gd name="connsiteX323" fmla="*/ 2854216 w 4585497"/>
              <a:gd name="connsiteY323" fmla="*/ 1890311 h 4545625"/>
              <a:gd name="connsiteX324" fmla="*/ 2820992 w 4585497"/>
              <a:gd name="connsiteY324" fmla="*/ 1897831 h 4545625"/>
              <a:gd name="connsiteX325" fmla="*/ 2810820 w 4585497"/>
              <a:gd name="connsiteY325" fmla="*/ 1900988 h 4545625"/>
              <a:gd name="connsiteX326" fmla="*/ 2804012 w 4585497"/>
              <a:gd name="connsiteY326" fmla="*/ 1901675 h 4545625"/>
              <a:gd name="connsiteX327" fmla="*/ 2779690 w 4585497"/>
              <a:gd name="connsiteY327" fmla="*/ 1907180 h 4545625"/>
              <a:gd name="connsiteX328" fmla="*/ 2738693 w 4585497"/>
              <a:gd name="connsiteY328" fmla="*/ 1908260 h 4545625"/>
              <a:gd name="connsiteX329" fmla="*/ 2732469 w 4585497"/>
              <a:gd name="connsiteY329" fmla="*/ 1908888 h 4545625"/>
              <a:gd name="connsiteX330" fmla="*/ 2728823 w 4585497"/>
              <a:gd name="connsiteY330" fmla="*/ 1908519 h 4545625"/>
              <a:gd name="connsiteX331" fmla="*/ 2704576 w 4585497"/>
              <a:gd name="connsiteY331" fmla="*/ 1909158 h 4545625"/>
              <a:gd name="connsiteX332" fmla="*/ 2658560 w 4585497"/>
              <a:gd name="connsiteY332" fmla="*/ 1901436 h 4545625"/>
              <a:gd name="connsiteX333" fmla="*/ 2654118 w 4585497"/>
              <a:gd name="connsiteY333" fmla="*/ 1900988 h 4545625"/>
              <a:gd name="connsiteX334" fmla="*/ 2652032 w 4585497"/>
              <a:gd name="connsiteY334" fmla="*/ 1900341 h 4545625"/>
              <a:gd name="connsiteX335" fmla="*/ 2631012 w 4585497"/>
              <a:gd name="connsiteY335" fmla="*/ 1896814 h 4545625"/>
              <a:gd name="connsiteX336" fmla="*/ 2583400 w 4585497"/>
              <a:gd name="connsiteY336" fmla="*/ 1879036 h 4545625"/>
              <a:gd name="connsiteX337" fmla="*/ 2581141 w 4585497"/>
              <a:gd name="connsiteY337" fmla="*/ 1878336 h 4545625"/>
              <a:gd name="connsiteX338" fmla="*/ 2580302 w 4585497"/>
              <a:gd name="connsiteY338" fmla="*/ 1877880 h 4545625"/>
              <a:gd name="connsiteX339" fmla="*/ 2561130 w 4585497"/>
              <a:gd name="connsiteY339" fmla="*/ 1870721 h 4545625"/>
              <a:gd name="connsiteX340" fmla="*/ 2497069 w 4585497"/>
              <a:gd name="connsiteY340" fmla="*/ 1831452 h 4545625"/>
              <a:gd name="connsiteX341" fmla="*/ 2458453 w 4585497"/>
              <a:gd name="connsiteY341" fmla="*/ 1795750 h 4545625"/>
              <a:gd name="connsiteX342" fmla="*/ 2457566 w 4585497"/>
              <a:gd name="connsiteY342" fmla="*/ 1795019 h 4545625"/>
              <a:gd name="connsiteX343" fmla="*/ 2457259 w 4585497"/>
              <a:gd name="connsiteY343" fmla="*/ 1794646 h 4545625"/>
              <a:gd name="connsiteX344" fmla="*/ 2440962 w 4585497"/>
              <a:gd name="connsiteY344" fmla="*/ 1779579 h 4545625"/>
              <a:gd name="connsiteX345" fmla="*/ 2414457 w 4585497"/>
              <a:gd name="connsiteY345" fmla="*/ 1742769 h 4545625"/>
              <a:gd name="connsiteX346" fmla="*/ 2410093 w 4585497"/>
              <a:gd name="connsiteY346" fmla="*/ 1737481 h 4545625"/>
              <a:gd name="connsiteX347" fmla="*/ 2408392 w 4585497"/>
              <a:gd name="connsiteY347" fmla="*/ 1734348 h 4545625"/>
              <a:gd name="connsiteX348" fmla="*/ 2394946 w 4585497"/>
              <a:gd name="connsiteY348" fmla="*/ 1715674 h 4545625"/>
              <a:gd name="connsiteX349" fmla="*/ 2378820 w 4585497"/>
              <a:gd name="connsiteY349" fmla="*/ 1679865 h 4545625"/>
              <a:gd name="connsiteX350" fmla="*/ 2374248 w 4585497"/>
              <a:gd name="connsiteY350" fmla="*/ 1671443 h 4545625"/>
              <a:gd name="connsiteX351" fmla="*/ 2372521 w 4585497"/>
              <a:gd name="connsiteY351" fmla="*/ 1665878 h 4545625"/>
              <a:gd name="connsiteX352" fmla="*/ 2362611 w 4585497"/>
              <a:gd name="connsiteY352" fmla="*/ 1643872 h 4545625"/>
              <a:gd name="connsiteX353" fmla="*/ 2354318 w 4585497"/>
              <a:gd name="connsiteY353" fmla="*/ 1607239 h 4545625"/>
              <a:gd name="connsiteX354" fmla="*/ 2351595 w 4585497"/>
              <a:gd name="connsiteY354" fmla="*/ 1598466 h 4545625"/>
              <a:gd name="connsiteX355" fmla="*/ 2351003 w 4585497"/>
              <a:gd name="connsiteY355" fmla="*/ 1592593 h 4545625"/>
              <a:gd name="connsiteX356" fmla="*/ 2345740 w 4585497"/>
              <a:gd name="connsiteY356" fmla="*/ 1569345 h 4545625"/>
              <a:gd name="connsiteX357" fmla="*/ 2344709 w 4585497"/>
              <a:gd name="connsiteY357" fmla="*/ 1530159 h 4545625"/>
              <a:gd name="connsiteX358" fmla="*/ 2343697 w 4585497"/>
              <a:gd name="connsiteY358" fmla="*/ 1520114 h 4545625"/>
              <a:gd name="connsiteX359" fmla="*/ 2343697 w 4585497"/>
              <a:gd name="connsiteY359" fmla="*/ 392126 h 4545625"/>
              <a:gd name="connsiteX360" fmla="*/ 2351596 w 4585497"/>
              <a:gd name="connsiteY360" fmla="*/ 313775 h 4545625"/>
              <a:gd name="connsiteX361" fmla="*/ 2364733 w 4585497"/>
              <a:gd name="connsiteY361" fmla="*/ 271453 h 4545625"/>
              <a:gd name="connsiteX362" fmla="*/ 2365909 w 4585497"/>
              <a:gd name="connsiteY362" fmla="*/ 266257 h 4545625"/>
              <a:gd name="connsiteX363" fmla="*/ 2367315 w 4585497"/>
              <a:gd name="connsiteY363" fmla="*/ 263134 h 4545625"/>
              <a:gd name="connsiteX364" fmla="*/ 2374248 w 4585497"/>
              <a:gd name="connsiteY364" fmla="*/ 240799 h 4545625"/>
              <a:gd name="connsiteX365" fmla="*/ 2392596 w 4585497"/>
              <a:gd name="connsiteY365" fmla="*/ 206996 h 4545625"/>
              <a:gd name="connsiteX366" fmla="*/ 2398244 w 4585497"/>
              <a:gd name="connsiteY366" fmla="*/ 194453 h 4545625"/>
              <a:gd name="connsiteX367" fmla="*/ 2402954 w 4585497"/>
              <a:gd name="connsiteY367" fmla="*/ 187912 h 4545625"/>
              <a:gd name="connsiteX368" fmla="*/ 2410093 w 4585497"/>
              <a:gd name="connsiteY368" fmla="*/ 174760 h 4545625"/>
              <a:gd name="connsiteX369" fmla="*/ 2428414 w 4585497"/>
              <a:gd name="connsiteY369" fmla="*/ 152555 h 4545625"/>
              <a:gd name="connsiteX370" fmla="*/ 2444261 w 4585497"/>
              <a:gd name="connsiteY370" fmla="*/ 130548 h 4545625"/>
              <a:gd name="connsiteX371" fmla="*/ 2454004 w 4585497"/>
              <a:gd name="connsiteY371" fmla="*/ 121539 h 4545625"/>
              <a:gd name="connsiteX372" fmla="*/ 2457566 w 4585497"/>
              <a:gd name="connsiteY372" fmla="*/ 117223 h 4545625"/>
              <a:gd name="connsiteX373" fmla="*/ 2467858 w 4585497"/>
              <a:gd name="connsiteY373" fmla="*/ 108730 h 4545625"/>
              <a:gd name="connsiteX374" fmla="*/ 2500367 w 4585497"/>
              <a:gd name="connsiteY374" fmla="*/ 78674 h 4545625"/>
              <a:gd name="connsiteX375" fmla="*/ 2707875 w 4585497"/>
              <a:gd name="connsiteY375" fmla="*/ 970 h 4545625"/>
              <a:gd name="connsiteX376" fmla="*/ 1880920 w 4585497"/>
              <a:gd name="connsiteY376" fmla="*/ 0 h 4545625"/>
              <a:gd name="connsiteX377" fmla="*/ 1926936 w 4585497"/>
              <a:gd name="connsiteY377" fmla="*/ 7721 h 4545625"/>
              <a:gd name="connsiteX378" fmla="*/ 1931378 w 4585497"/>
              <a:gd name="connsiteY378" fmla="*/ 8170 h 4545625"/>
              <a:gd name="connsiteX379" fmla="*/ 1933464 w 4585497"/>
              <a:gd name="connsiteY379" fmla="*/ 8817 h 4545625"/>
              <a:gd name="connsiteX380" fmla="*/ 1954484 w 4585497"/>
              <a:gd name="connsiteY380" fmla="*/ 12344 h 4545625"/>
              <a:gd name="connsiteX381" fmla="*/ 2002096 w 4585497"/>
              <a:gd name="connsiteY381" fmla="*/ 30121 h 4545625"/>
              <a:gd name="connsiteX382" fmla="*/ 2004355 w 4585497"/>
              <a:gd name="connsiteY382" fmla="*/ 30822 h 4545625"/>
              <a:gd name="connsiteX383" fmla="*/ 2005194 w 4585497"/>
              <a:gd name="connsiteY383" fmla="*/ 31278 h 4545625"/>
              <a:gd name="connsiteX384" fmla="*/ 2024366 w 4585497"/>
              <a:gd name="connsiteY384" fmla="*/ 38437 h 4545625"/>
              <a:gd name="connsiteX385" fmla="*/ 2088427 w 4585497"/>
              <a:gd name="connsiteY385" fmla="*/ 77706 h 4545625"/>
              <a:gd name="connsiteX386" fmla="*/ 2127043 w 4585497"/>
              <a:gd name="connsiteY386" fmla="*/ 113408 h 4545625"/>
              <a:gd name="connsiteX387" fmla="*/ 2127930 w 4585497"/>
              <a:gd name="connsiteY387" fmla="*/ 114139 h 4545625"/>
              <a:gd name="connsiteX388" fmla="*/ 2128237 w 4585497"/>
              <a:gd name="connsiteY388" fmla="*/ 114511 h 4545625"/>
              <a:gd name="connsiteX389" fmla="*/ 2144534 w 4585497"/>
              <a:gd name="connsiteY389" fmla="*/ 129579 h 4545625"/>
              <a:gd name="connsiteX390" fmla="*/ 2171039 w 4585497"/>
              <a:gd name="connsiteY390" fmla="*/ 166389 h 4545625"/>
              <a:gd name="connsiteX391" fmla="*/ 2175403 w 4585497"/>
              <a:gd name="connsiteY391" fmla="*/ 171677 h 4545625"/>
              <a:gd name="connsiteX392" fmla="*/ 2177104 w 4585497"/>
              <a:gd name="connsiteY392" fmla="*/ 174810 h 4545625"/>
              <a:gd name="connsiteX393" fmla="*/ 2190550 w 4585497"/>
              <a:gd name="connsiteY393" fmla="*/ 193484 h 4545625"/>
              <a:gd name="connsiteX394" fmla="*/ 2206676 w 4585497"/>
              <a:gd name="connsiteY394" fmla="*/ 229293 h 4545625"/>
              <a:gd name="connsiteX395" fmla="*/ 2211248 w 4585497"/>
              <a:gd name="connsiteY395" fmla="*/ 237715 h 4545625"/>
              <a:gd name="connsiteX396" fmla="*/ 2212975 w 4585497"/>
              <a:gd name="connsiteY396" fmla="*/ 243280 h 4545625"/>
              <a:gd name="connsiteX397" fmla="*/ 2222885 w 4585497"/>
              <a:gd name="connsiteY397" fmla="*/ 265286 h 4545625"/>
              <a:gd name="connsiteX398" fmla="*/ 2231178 w 4585497"/>
              <a:gd name="connsiteY398" fmla="*/ 301919 h 4545625"/>
              <a:gd name="connsiteX399" fmla="*/ 2233901 w 4585497"/>
              <a:gd name="connsiteY399" fmla="*/ 310692 h 4545625"/>
              <a:gd name="connsiteX400" fmla="*/ 2234493 w 4585497"/>
              <a:gd name="connsiteY400" fmla="*/ 316565 h 4545625"/>
              <a:gd name="connsiteX401" fmla="*/ 2239756 w 4585497"/>
              <a:gd name="connsiteY401" fmla="*/ 339813 h 4545625"/>
              <a:gd name="connsiteX402" fmla="*/ 2240787 w 4585497"/>
              <a:gd name="connsiteY402" fmla="*/ 378999 h 4545625"/>
              <a:gd name="connsiteX403" fmla="*/ 2241799 w 4585497"/>
              <a:gd name="connsiteY403" fmla="*/ 389044 h 4545625"/>
              <a:gd name="connsiteX404" fmla="*/ 2241799 w 4585497"/>
              <a:gd name="connsiteY404" fmla="*/ 1517032 h 4545625"/>
              <a:gd name="connsiteX405" fmla="*/ 2233900 w 4585497"/>
              <a:gd name="connsiteY405" fmla="*/ 1595383 h 4545625"/>
              <a:gd name="connsiteX406" fmla="*/ 2220763 w 4585497"/>
              <a:gd name="connsiteY406" fmla="*/ 1637705 h 4545625"/>
              <a:gd name="connsiteX407" fmla="*/ 2219587 w 4585497"/>
              <a:gd name="connsiteY407" fmla="*/ 1642901 h 4545625"/>
              <a:gd name="connsiteX408" fmla="*/ 2218181 w 4585497"/>
              <a:gd name="connsiteY408" fmla="*/ 1646024 h 4545625"/>
              <a:gd name="connsiteX409" fmla="*/ 2211248 w 4585497"/>
              <a:gd name="connsiteY409" fmla="*/ 1668359 h 4545625"/>
              <a:gd name="connsiteX410" fmla="*/ 2192900 w 4585497"/>
              <a:gd name="connsiteY410" fmla="*/ 1702162 h 4545625"/>
              <a:gd name="connsiteX411" fmla="*/ 2187252 w 4585497"/>
              <a:gd name="connsiteY411" fmla="*/ 1714705 h 4545625"/>
              <a:gd name="connsiteX412" fmla="*/ 2182542 w 4585497"/>
              <a:gd name="connsiteY412" fmla="*/ 1721246 h 4545625"/>
              <a:gd name="connsiteX413" fmla="*/ 2175403 w 4585497"/>
              <a:gd name="connsiteY413" fmla="*/ 1734398 h 4545625"/>
              <a:gd name="connsiteX414" fmla="*/ 2157082 w 4585497"/>
              <a:gd name="connsiteY414" fmla="*/ 1756603 h 4545625"/>
              <a:gd name="connsiteX415" fmla="*/ 2141235 w 4585497"/>
              <a:gd name="connsiteY415" fmla="*/ 1778610 h 4545625"/>
              <a:gd name="connsiteX416" fmla="*/ 2131492 w 4585497"/>
              <a:gd name="connsiteY416" fmla="*/ 1787619 h 4545625"/>
              <a:gd name="connsiteX417" fmla="*/ 2127930 w 4585497"/>
              <a:gd name="connsiteY417" fmla="*/ 1791935 h 4545625"/>
              <a:gd name="connsiteX418" fmla="*/ 2117638 w 4585497"/>
              <a:gd name="connsiteY418" fmla="*/ 1800428 h 4545625"/>
              <a:gd name="connsiteX419" fmla="*/ 2085129 w 4585497"/>
              <a:gd name="connsiteY419" fmla="*/ 1830484 h 4545625"/>
              <a:gd name="connsiteX420" fmla="*/ 1656178 w 4585497"/>
              <a:gd name="connsiteY420" fmla="*/ 1857006 h 4545625"/>
              <a:gd name="connsiteX421" fmla="*/ 679311 w 4585497"/>
              <a:gd name="connsiteY421" fmla="*/ 1293012 h 4545625"/>
              <a:gd name="connsiteX422" fmla="*/ 485828 w 4585497"/>
              <a:gd name="connsiteY422" fmla="*/ 983382 h 4545625"/>
              <a:gd name="connsiteX423" fmla="*/ 511287 w 4585497"/>
              <a:gd name="connsiteY423" fmla="*/ 815452 h 4545625"/>
              <a:gd name="connsiteX424" fmla="*/ 527173 w 4585497"/>
              <a:gd name="connsiteY424" fmla="*/ 782403 h 4545625"/>
              <a:gd name="connsiteX425" fmla="*/ 527563 w 4585497"/>
              <a:gd name="connsiteY425" fmla="*/ 781361 h 4545625"/>
              <a:gd name="connsiteX426" fmla="*/ 528081 w 4585497"/>
              <a:gd name="connsiteY426" fmla="*/ 780515 h 4545625"/>
              <a:gd name="connsiteX427" fmla="*/ 537010 w 4585497"/>
              <a:gd name="connsiteY427" fmla="*/ 761939 h 4545625"/>
              <a:gd name="connsiteX428" fmla="*/ 553536 w 4585497"/>
              <a:gd name="connsiteY428" fmla="*/ 738989 h 4545625"/>
              <a:gd name="connsiteX429" fmla="*/ 566832 w 4585497"/>
              <a:gd name="connsiteY429" fmla="*/ 717300 h 4545625"/>
              <a:gd name="connsiteX430" fmla="*/ 577333 w 4585497"/>
              <a:gd name="connsiteY430" fmla="*/ 705942 h 4545625"/>
              <a:gd name="connsiteX431" fmla="*/ 583026 w 4585497"/>
              <a:gd name="connsiteY431" fmla="*/ 698034 h 4545625"/>
              <a:gd name="connsiteX432" fmla="*/ 594161 w 4585497"/>
              <a:gd name="connsiteY432" fmla="*/ 687739 h 4545625"/>
              <a:gd name="connsiteX433" fmla="*/ 618705 w 4585497"/>
              <a:gd name="connsiteY433" fmla="*/ 661193 h 4545625"/>
              <a:gd name="connsiteX434" fmla="*/ 637558 w 4585497"/>
              <a:gd name="connsiteY434" fmla="*/ 647618 h 4545625"/>
              <a:gd name="connsiteX435" fmla="*/ 639133 w 4585497"/>
              <a:gd name="connsiteY435" fmla="*/ 646161 h 4545625"/>
              <a:gd name="connsiteX436" fmla="*/ 642142 w 4585497"/>
              <a:gd name="connsiteY436" fmla="*/ 644316 h 4545625"/>
              <a:gd name="connsiteX437" fmla="*/ 682610 w 4585497"/>
              <a:gd name="connsiteY437" fmla="*/ 615177 h 4545625"/>
              <a:gd name="connsiteX438" fmla="*/ 1659476 w 4585497"/>
              <a:gd name="connsiteY438" fmla="*/ 51183 h 4545625"/>
              <a:gd name="connsiteX439" fmla="*/ 1687135 w 4585497"/>
              <a:gd name="connsiteY439" fmla="*/ 38727 h 4545625"/>
              <a:gd name="connsiteX440" fmla="*/ 1701698 w 4585497"/>
              <a:gd name="connsiteY440" fmla="*/ 30822 h 4545625"/>
              <a:gd name="connsiteX441" fmla="*/ 1711321 w 4585497"/>
              <a:gd name="connsiteY441" fmla="*/ 27836 h 4545625"/>
              <a:gd name="connsiteX442" fmla="*/ 1731280 w 4585497"/>
              <a:gd name="connsiteY442" fmla="*/ 18847 h 4545625"/>
              <a:gd name="connsiteX443" fmla="*/ 1764503 w 4585497"/>
              <a:gd name="connsiteY443" fmla="*/ 11327 h 4545625"/>
              <a:gd name="connsiteX444" fmla="*/ 1774675 w 4585497"/>
              <a:gd name="connsiteY444" fmla="*/ 8170 h 4545625"/>
              <a:gd name="connsiteX445" fmla="*/ 1781484 w 4585497"/>
              <a:gd name="connsiteY445" fmla="*/ 7483 h 4545625"/>
              <a:gd name="connsiteX446" fmla="*/ 1805806 w 4585497"/>
              <a:gd name="connsiteY446" fmla="*/ 1978 h 4545625"/>
              <a:gd name="connsiteX447" fmla="*/ 1846803 w 4585497"/>
              <a:gd name="connsiteY447" fmla="*/ 898 h 4545625"/>
              <a:gd name="connsiteX448" fmla="*/ 1853027 w 4585497"/>
              <a:gd name="connsiteY448" fmla="*/ 270 h 4545625"/>
              <a:gd name="connsiteX449" fmla="*/ 1856673 w 4585497"/>
              <a:gd name="connsiteY449" fmla="*/ 639 h 4545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</a:cxnLst>
            <a:rect l="l" t="t" r="r" b="b"/>
            <a:pathLst>
              <a:path w="4585497" h="4545625">
                <a:moveTo>
                  <a:pt x="2707876" y="2637436"/>
                </a:moveTo>
                <a:cubicBezTo>
                  <a:pt x="2782571" y="2632158"/>
                  <a:pt x="2859589" y="2648360"/>
                  <a:pt x="2929319" y="2688619"/>
                </a:cubicBezTo>
                <a:lnTo>
                  <a:pt x="3906186" y="3252613"/>
                </a:lnTo>
                <a:cubicBezTo>
                  <a:pt x="4022402" y="3319711"/>
                  <a:pt x="4090871" y="3437751"/>
                  <a:pt x="4099669" y="3562243"/>
                </a:cubicBezTo>
                <a:cubicBezTo>
                  <a:pt x="4103627" y="3618265"/>
                  <a:pt x="4095503" y="3675592"/>
                  <a:pt x="4074210" y="3730173"/>
                </a:cubicBezTo>
                <a:lnTo>
                  <a:pt x="4058324" y="3763222"/>
                </a:lnTo>
                <a:lnTo>
                  <a:pt x="4057934" y="3764264"/>
                </a:lnTo>
                <a:lnTo>
                  <a:pt x="4057416" y="3765110"/>
                </a:lnTo>
                <a:lnTo>
                  <a:pt x="4048486" y="3783686"/>
                </a:lnTo>
                <a:lnTo>
                  <a:pt x="4031961" y="3806637"/>
                </a:lnTo>
                <a:lnTo>
                  <a:pt x="4018665" y="3828325"/>
                </a:lnTo>
                <a:lnTo>
                  <a:pt x="4008164" y="3839684"/>
                </a:lnTo>
                <a:lnTo>
                  <a:pt x="4002471" y="3847591"/>
                </a:lnTo>
                <a:lnTo>
                  <a:pt x="3991336" y="3857886"/>
                </a:lnTo>
                <a:lnTo>
                  <a:pt x="3966792" y="3884432"/>
                </a:lnTo>
                <a:lnTo>
                  <a:pt x="3947939" y="3898007"/>
                </a:lnTo>
                <a:lnTo>
                  <a:pt x="3946364" y="3899464"/>
                </a:lnTo>
                <a:lnTo>
                  <a:pt x="3943355" y="3901309"/>
                </a:lnTo>
                <a:lnTo>
                  <a:pt x="3902887" y="3930449"/>
                </a:lnTo>
                <a:lnTo>
                  <a:pt x="2926020" y="4494442"/>
                </a:lnTo>
                <a:lnTo>
                  <a:pt x="2898362" y="4506898"/>
                </a:lnTo>
                <a:lnTo>
                  <a:pt x="2883798" y="4514803"/>
                </a:lnTo>
                <a:lnTo>
                  <a:pt x="2874176" y="4517789"/>
                </a:lnTo>
                <a:lnTo>
                  <a:pt x="2854217" y="4526778"/>
                </a:lnTo>
                <a:lnTo>
                  <a:pt x="2820993" y="4534299"/>
                </a:lnTo>
                <a:lnTo>
                  <a:pt x="2810821" y="4537455"/>
                </a:lnTo>
                <a:lnTo>
                  <a:pt x="2804013" y="4538142"/>
                </a:lnTo>
                <a:lnTo>
                  <a:pt x="2779691" y="4543647"/>
                </a:lnTo>
                <a:lnTo>
                  <a:pt x="2738694" y="4544727"/>
                </a:lnTo>
                <a:lnTo>
                  <a:pt x="2732470" y="4545355"/>
                </a:lnTo>
                <a:lnTo>
                  <a:pt x="2728824" y="4544987"/>
                </a:lnTo>
                <a:lnTo>
                  <a:pt x="2704577" y="4545625"/>
                </a:lnTo>
                <a:lnTo>
                  <a:pt x="2658561" y="4537904"/>
                </a:lnTo>
                <a:lnTo>
                  <a:pt x="2654119" y="4537455"/>
                </a:lnTo>
                <a:lnTo>
                  <a:pt x="2652033" y="4536808"/>
                </a:lnTo>
                <a:lnTo>
                  <a:pt x="2631013" y="4533281"/>
                </a:lnTo>
                <a:lnTo>
                  <a:pt x="2583401" y="4515504"/>
                </a:lnTo>
                <a:lnTo>
                  <a:pt x="2581142" y="4514803"/>
                </a:lnTo>
                <a:lnTo>
                  <a:pt x="2580303" y="4514348"/>
                </a:lnTo>
                <a:lnTo>
                  <a:pt x="2561131" y="4507189"/>
                </a:lnTo>
                <a:cubicBezTo>
                  <a:pt x="2538688" y="4496263"/>
                  <a:pt x="2517216" y="4483142"/>
                  <a:pt x="2497070" y="4467920"/>
                </a:cubicBezTo>
                <a:lnTo>
                  <a:pt x="2458454" y="4432217"/>
                </a:lnTo>
                <a:lnTo>
                  <a:pt x="2457567" y="4431486"/>
                </a:lnTo>
                <a:lnTo>
                  <a:pt x="2457260" y="4431114"/>
                </a:lnTo>
                <a:lnTo>
                  <a:pt x="2440963" y="4416047"/>
                </a:lnTo>
                <a:lnTo>
                  <a:pt x="2414458" y="4379237"/>
                </a:lnTo>
                <a:lnTo>
                  <a:pt x="2410093" y="4373949"/>
                </a:lnTo>
                <a:lnTo>
                  <a:pt x="2408393" y="4370816"/>
                </a:lnTo>
                <a:lnTo>
                  <a:pt x="2394947" y="4352142"/>
                </a:lnTo>
                <a:lnTo>
                  <a:pt x="2378821" y="4316332"/>
                </a:lnTo>
                <a:lnTo>
                  <a:pt x="2374249" y="4307910"/>
                </a:lnTo>
                <a:lnTo>
                  <a:pt x="2372522" y="4302345"/>
                </a:lnTo>
                <a:lnTo>
                  <a:pt x="2362612" y="4280339"/>
                </a:lnTo>
                <a:lnTo>
                  <a:pt x="2354319" y="4243706"/>
                </a:lnTo>
                <a:lnTo>
                  <a:pt x="2351596" y="4234933"/>
                </a:lnTo>
                <a:lnTo>
                  <a:pt x="2351004" y="4229060"/>
                </a:lnTo>
                <a:lnTo>
                  <a:pt x="2345741" y="4205812"/>
                </a:lnTo>
                <a:lnTo>
                  <a:pt x="2344711" y="4166626"/>
                </a:lnTo>
                <a:lnTo>
                  <a:pt x="2343698" y="4156582"/>
                </a:lnTo>
                <a:lnTo>
                  <a:pt x="2343698" y="3028593"/>
                </a:lnTo>
                <a:cubicBezTo>
                  <a:pt x="2343698" y="3001754"/>
                  <a:pt x="2346417" y="2975550"/>
                  <a:pt x="2351597" y="2950242"/>
                </a:cubicBezTo>
                <a:lnTo>
                  <a:pt x="2364733" y="2907920"/>
                </a:lnTo>
                <a:lnTo>
                  <a:pt x="2365910" y="2902723"/>
                </a:lnTo>
                <a:lnTo>
                  <a:pt x="2367316" y="2899601"/>
                </a:lnTo>
                <a:lnTo>
                  <a:pt x="2374249" y="2877265"/>
                </a:lnTo>
                <a:lnTo>
                  <a:pt x="2392597" y="2843462"/>
                </a:lnTo>
                <a:lnTo>
                  <a:pt x="2398245" y="2830920"/>
                </a:lnTo>
                <a:lnTo>
                  <a:pt x="2402955" y="2824378"/>
                </a:lnTo>
                <a:lnTo>
                  <a:pt x="2410093" y="2811227"/>
                </a:lnTo>
                <a:lnTo>
                  <a:pt x="2428415" y="2789022"/>
                </a:lnTo>
                <a:lnTo>
                  <a:pt x="2444262" y="2767015"/>
                </a:lnTo>
                <a:lnTo>
                  <a:pt x="2454005" y="2758006"/>
                </a:lnTo>
                <a:lnTo>
                  <a:pt x="2457567" y="2753689"/>
                </a:lnTo>
                <a:lnTo>
                  <a:pt x="2467859" y="2745197"/>
                </a:lnTo>
                <a:lnTo>
                  <a:pt x="2500368" y="2715141"/>
                </a:lnTo>
                <a:cubicBezTo>
                  <a:pt x="2560808" y="2669475"/>
                  <a:pt x="2633181" y="2642715"/>
                  <a:pt x="2707876" y="2637436"/>
                </a:cubicBezTo>
                <a:close/>
                <a:moveTo>
                  <a:pt x="1880921" y="2636467"/>
                </a:moveTo>
                <a:lnTo>
                  <a:pt x="1926937" y="2644188"/>
                </a:lnTo>
                <a:lnTo>
                  <a:pt x="1931379" y="2644637"/>
                </a:lnTo>
                <a:lnTo>
                  <a:pt x="1933465" y="2645284"/>
                </a:lnTo>
                <a:lnTo>
                  <a:pt x="1954485" y="2648811"/>
                </a:lnTo>
                <a:lnTo>
                  <a:pt x="2002097" y="2666588"/>
                </a:lnTo>
                <a:lnTo>
                  <a:pt x="2004356" y="2667289"/>
                </a:lnTo>
                <a:lnTo>
                  <a:pt x="2005195" y="2667744"/>
                </a:lnTo>
                <a:lnTo>
                  <a:pt x="2024367" y="2674903"/>
                </a:lnTo>
                <a:cubicBezTo>
                  <a:pt x="2046810" y="2685829"/>
                  <a:pt x="2068282" y="2698950"/>
                  <a:pt x="2088428" y="2714172"/>
                </a:cubicBezTo>
                <a:lnTo>
                  <a:pt x="2127044" y="2749875"/>
                </a:lnTo>
                <a:lnTo>
                  <a:pt x="2127931" y="2750606"/>
                </a:lnTo>
                <a:lnTo>
                  <a:pt x="2128238" y="2750978"/>
                </a:lnTo>
                <a:lnTo>
                  <a:pt x="2144535" y="2766045"/>
                </a:lnTo>
                <a:lnTo>
                  <a:pt x="2171040" y="2802855"/>
                </a:lnTo>
                <a:lnTo>
                  <a:pt x="2175405" y="2808143"/>
                </a:lnTo>
                <a:lnTo>
                  <a:pt x="2177105" y="2811276"/>
                </a:lnTo>
                <a:lnTo>
                  <a:pt x="2190551" y="2829950"/>
                </a:lnTo>
                <a:lnTo>
                  <a:pt x="2206677" y="2865760"/>
                </a:lnTo>
                <a:lnTo>
                  <a:pt x="2211249" y="2874182"/>
                </a:lnTo>
                <a:lnTo>
                  <a:pt x="2212976" y="2879747"/>
                </a:lnTo>
                <a:lnTo>
                  <a:pt x="2222886" y="2901753"/>
                </a:lnTo>
                <a:lnTo>
                  <a:pt x="2231179" y="2938386"/>
                </a:lnTo>
                <a:lnTo>
                  <a:pt x="2233902" y="2947159"/>
                </a:lnTo>
                <a:lnTo>
                  <a:pt x="2234494" y="2953032"/>
                </a:lnTo>
                <a:lnTo>
                  <a:pt x="2239757" y="2976280"/>
                </a:lnTo>
                <a:lnTo>
                  <a:pt x="2240787" y="3015466"/>
                </a:lnTo>
                <a:lnTo>
                  <a:pt x="2241800" y="3025510"/>
                </a:lnTo>
                <a:lnTo>
                  <a:pt x="2241800" y="4153499"/>
                </a:lnTo>
                <a:cubicBezTo>
                  <a:pt x="2241800" y="4180338"/>
                  <a:pt x="2239081" y="4206542"/>
                  <a:pt x="2233901" y="4231850"/>
                </a:cubicBezTo>
                <a:lnTo>
                  <a:pt x="2220765" y="4274172"/>
                </a:lnTo>
                <a:lnTo>
                  <a:pt x="2219588" y="4279369"/>
                </a:lnTo>
                <a:lnTo>
                  <a:pt x="2218182" y="4282491"/>
                </a:lnTo>
                <a:lnTo>
                  <a:pt x="2211249" y="4304827"/>
                </a:lnTo>
                <a:lnTo>
                  <a:pt x="2192901" y="4338630"/>
                </a:lnTo>
                <a:lnTo>
                  <a:pt x="2187253" y="4351172"/>
                </a:lnTo>
                <a:lnTo>
                  <a:pt x="2182543" y="4357714"/>
                </a:lnTo>
                <a:lnTo>
                  <a:pt x="2175405" y="4370865"/>
                </a:lnTo>
                <a:lnTo>
                  <a:pt x="2157083" y="4393070"/>
                </a:lnTo>
                <a:lnTo>
                  <a:pt x="2141236" y="4415077"/>
                </a:lnTo>
                <a:lnTo>
                  <a:pt x="2131493" y="4424086"/>
                </a:lnTo>
                <a:lnTo>
                  <a:pt x="2127931" y="4428403"/>
                </a:lnTo>
                <a:lnTo>
                  <a:pt x="2117639" y="4436895"/>
                </a:lnTo>
                <a:lnTo>
                  <a:pt x="2085130" y="4466951"/>
                </a:lnTo>
                <a:cubicBezTo>
                  <a:pt x="1964250" y="4558283"/>
                  <a:pt x="1795639" y="4573991"/>
                  <a:pt x="1656179" y="4493473"/>
                </a:cubicBezTo>
                <a:lnTo>
                  <a:pt x="679312" y="3929479"/>
                </a:lnTo>
                <a:cubicBezTo>
                  <a:pt x="563096" y="3862381"/>
                  <a:pt x="494627" y="3744341"/>
                  <a:pt x="485829" y="3619849"/>
                </a:cubicBezTo>
                <a:cubicBezTo>
                  <a:pt x="481870" y="3563827"/>
                  <a:pt x="489994" y="3506500"/>
                  <a:pt x="511288" y="3451919"/>
                </a:cubicBezTo>
                <a:lnTo>
                  <a:pt x="527174" y="3418870"/>
                </a:lnTo>
                <a:lnTo>
                  <a:pt x="527564" y="3417828"/>
                </a:lnTo>
                <a:lnTo>
                  <a:pt x="528082" y="3416982"/>
                </a:lnTo>
                <a:lnTo>
                  <a:pt x="537011" y="3398406"/>
                </a:lnTo>
                <a:lnTo>
                  <a:pt x="553537" y="3375455"/>
                </a:lnTo>
                <a:lnTo>
                  <a:pt x="566833" y="3353767"/>
                </a:lnTo>
                <a:lnTo>
                  <a:pt x="577334" y="3342408"/>
                </a:lnTo>
                <a:lnTo>
                  <a:pt x="583027" y="3334501"/>
                </a:lnTo>
                <a:lnTo>
                  <a:pt x="594162" y="3324206"/>
                </a:lnTo>
                <a:lnTo>
                  <a:pt x="618706" y="3297660"/>
                </a:lnTo>
                <a:lnTo>
                  <a:pt x="637559" y="3284085"/>
                </a:lnTo>
                <a:lnTo>
                  <a:pt x="639134" y="3282628"/>
                </a:lnTo>
                <a:lnTo>
                  <a:pt x="642143" y="3280783"/>
                </a:lnTo>
                <a:lnTo>
                  <a:pt x="682611" y="3251643"/>
                </a:lnTo>
                <a:lnTo>
                  <a:pt x="1659477" y="2687650"/>
                </a:lnTo>
                <a:lnTo>
                  <a:pt x="1687136" y="2675194"/>
                </a:lnTo>
                <a:lnTo>
                  <a:pt x="1701699" y="2667289"/>
                </a:lnTo>
                <a:lnTo>
                  <a:pt x="1711322" y="2664303"/>
                </a:lnTo>
                <a:lnTo>
                  <a:pt x="1731281" y="2655314"/>
                </a:lnTo>
                <a:lnTo>
                  <a:pt x="1764504" y="2647793"/>
                </a:lnTo>
                <a:lnTo>
                  <a:pt x="1774676" y="2644637"/>
                </a:lnTo>
                <a:lnTo>
                  <a:pt x="1781485" y="2643950"/>
                </a:lnTo>
                <a:lnTo>
                  <a:pt x="1805807" y="2638445"/>
                </a:lnTo>
                <a:lnTo>
                  <a:pt x="1846804" y="2637365"/>
                </a:lnTo>
                <a:lnTo>
                  <a:pt x="1853028" y="2636737"/>
                </a:lnTo>
                <a:lnTo>
                  <a:pt x="1856674" y="2637105"/>
                </a:lnTo>
                <a:close/>
                <a:moveTo>
                  <a:pt x="364178" y="1319202"/>
                </a:moveTo>
                <a:cubicBezTo>
                  <a:pt x="438873" y="1313924"/>
                  <a:pt x="515891" y="1330126"/>
                  <a:pt x="585621" y="1370385"/>
                </a:cubicBezTo>
                <a:lnTo>
                  <a:pt x="1562488" y="1934379"/>
                </a:lnTo>
                <a:cubicBezTo>
                  <a:pt x="1678704" y="2001477"/>
                  <a:pt x="1747173" y="2119517"/>
                  <a:pt x="1755970" y="2244009"/>
                </a:cubicBezTo>
                <a:cubicBezTo>
                  <a:pt x="1759929" y="2300030"/>
                  <a:pt x="1751805" y="2357358"/>
                  <a:pt x="1730512" y="2411939"/>
                </a:cubicBezTo>
                <a:lnTo>
                  <a:pt x="1714625" y="2444987"/>
                </a:lnTo>
                <a:lnTo>
                  <a:pt x="1714236" y="2446030"/>
                </a:lnTo>
                <a:lnTo>
                  <a:pt x="1713717" y="2446876"/>
                </a:lnTo>
                <a:lnTo>
                  <a:pt x="1704788" y="2465452"/>
                </a:lnTo>
                <a:lnTo>
                  <a:pt x="1688263" y="2488402"/>
                </a:lnTo>
                <a:lnTo>
                  <a:pt x="1674967" y="2510091"/>
                </a:lnTo>
                <a:lnTo>
                  <a:pt x="1664466" y="2521449"/>
                </a:lnTo>
                <a:lnTo>
                  <a:pt x="1658772" y="2529357"/>
                </a:lnTo>
                <a:lnTo>
                  <a:pt x="1647638" y="2539651"/>
                </a:lnTo>
                <a:lnTo>
                  <a:pt x="1623094" y="2566198"/>
                </a:lnTo>
                <a:lnTo>
                  <a:pt x="1604241" y="2579773"/>
                </a:lnTo>
                <a:lnTo>
                  <a:pt x="1602666" y="2581230"/>
                </a:lnTo>
                <a:lnTo>
                  <a:pt x="1599657" y="2583074"/>
                </a:lnTo>
                <a:lnTo>
                  <a:pt x="1559189" y="2612214"/>
                </a:lnTo>
                <a:lnTo>
                  <a:pt x="582322" y="3176208"/>
                </a:lnTo>
                <a:lnTo>
                  <a:pt x="554664" y="3188664"/>
                </a:lnTo>
                <a:lnTo>
                  <a:pt x="540100" y="3196569"/>
                </a:lnTo>
                <a:lnTo>
                  <a:pt x="530478" y="3199555"/>
                </a:lnTo>
                <a:lnTo>
                  <a:pt x="510519" y="3208544"/>
                </a:lnTo>
                <a:lnTo>
                  <a:pt x="477295" y="3216064"/>
                </a:lnTo>
                <a:lnTo>
                  <a:pt x="467123" y="3219221"/>
                </a:lnTo>
                <a:lnTo>
                  <a:pt x="460315" y="3219908"/>
                </a:lnTo>
                <a:lnTo>
                  <a:pt x="435993" y="3225413"/>
                </a:lnTo>
                <a:lnTo>
                  <a:pt x="394995" y="3226493"/>
                </a:lnTo>
                <a:lnTo>
                  <a:pt x="388772" y="3227121"/>
                </a:lnTo>
                <a:lnTo>
                  <a:pt x="385126" y="3226752"/>
                </a:lnTo>
                <a:lnTo>
                  <a:pt x="360879" y="3227391"/>
                </a:lnTo>
                <a:lnTo>
                  <a:pt x="314863" y="3219669"/>
                </a:lnTo>
                <a:lnTo>
                  <a:pt x="310421" y="3219221"/>
                </a:lnTo>
                <a:lnTo>
                  <a:pt x="308335" y="3218574"/>
                </a:lnTo>
                <a:lnTo>
                  <a:pt x="287315" y="3215047"/>
                </a:lnTo>
                <a:lnTo>
                  <a:pt x="239702" y="3197269"/>
                </a:lnTo>
                <a:lnTo>
                  <a:pt x="237444" y="3196569"/>
                </a:lnTo>
                <a:lnTo>
                  <a:pt x="236604" y="3196113"/>
                </a:lnTo>
                <a:lnTo>
                  <a:pt x="217433" y="3188954"/>
                </a:lnTo>
                <a:cubicBezTo>
                  <a:pt x="194990" y="3178029"/>
                  <a:pt x="173518" y="3164907"/>
                  <a:pt x="153371" y="3149685"/>
                </a:cubicBezTo>
                <a:lnTo>
                  <a:pt x="114755" y="3113983"/>
                </a:lnTo>
                <a:lnTo>
                  <a:pt x="113869" y="3113252"/>
                </a:lnTo>
                <a:lnTo>
                  <a:pt x="113562" y="3112879"/>
                </a:lnTo>
                <a:lnTo>
                  <a:pt x="97265" y="3097812"/>
                </a:lnTo>
                <a:lnTo>
                  <a:pt x="70760" y="3061002"/>
                </a:lnTo>
                <a:lnTo>
                  <a:pt x="66395" y="3055714"/>
                </a:lnTo>
                <a:lnTo>
                  <a:pt x="64695" y="3052581"/>
                </a:lnTo>
                <a:lnTo>
                  <a:pt x="51249" y="3033907"/>
                </a:lnTo>
                <a:lnTo>
                  <a:pt x="35123" y="2998098"/>
                </a:lnTo>
                <a:lnTo>
                  <a:pt x="30551" y="2989676"/>
                </a:lnTo>
                <a:lnTo>
                  <a:pt x="28824" y="2984111"/>
                </a:lnTo>
                <a:lnTo>
                  <a:pt x="18914" y="2962105"/>
                </a:lnTo>
                <a:lnTo>
                  <a:pt x="10621" y="2925472"/>
                </a:lnTo>
                <a:lnTo>
                  <a:pt x="7898" y="2916699"/>
                </a:lnTo>
                <a:lnTo>
                  <a:pt x="7306" y="2910826"/>
                </a:lnTo>
                <a:lnTo>
                  <a:pt x="2043" y="2887578"/>
                </a:lnTo>
                <a:lnTo>
                  <a:pt x="1012" y="2848392"/>
                </a:lnTo>
                <a:lnTo>
                  <a:pt x="0" y="2838347"/>
                </a:lnTo>
                <a:lnTo>
                  <a:pt x="0" y="1710359"/>
                </a:lnTo>
                <a:cubicBezTo>
                  <a:pt x="0" y="1683520"/>
                  <a:pt x="2719" y="1657316"/>
                  <a:pt x="7898" y="1632008"/>
                </a:cubicBezTo>
                <a:lnTo>
                  <a:pt x="21035" y="1589686"/>
                </a:lnTo>
                <a:lnTo>
                  <a:pt x="22212" y="1584489"/>
                </a:lnTo>
                <a:lnTo>
                  <a:pt x="23618" y="1581367"/>
                </a:lnTo>
                <a:lnTo>
                  <a:pt x="30551" y="1559031"/>
                </a:lnTo>
                <a:lnTo>
                  <a:pt x="48899" y="1525228"/>
                </a:lnTo>
                <a:lnTo>
                  <a:pt x="54547" y="1512686"/>
                </a:lnTo>
                <a:lnTo>
                  <a:pt x="59257" y="1506144"/>
                </a:lnTo>
                <a:lnTo>
                  <a:pt x="66395" y="1492993"/>
                </a:lnTo>
                <a:lnTo>
                  <a:pt x="84717" y="1470788"/>
                </a:lnTo>
                <a:lnTo>
                  <a:pt x="100564" y="1448781"/>
                </a:lnTo>
                <a:lnTo>
                  <a:pt x="110307" y="1439772"/>
                </a:lnTo>
                <a:lnTo>
                  <a:pt x="113869" y="1435455"/>
                </a:lnTo>
                <a:lnTo>
                  <a:pt x="124161" y="1426963"/>
                </a:lnTo>
                <a:lnTo>
                  <a:pt x="156670" y="1396907"/>
                </a:lnTo>
                <a:cubicBezTo>
                  <a:pt x="217110" y="1351241"/>
                  <a:pt x="289483" y="1324481"/>
                  <a:pt x="364178" y="1319202"/>
                </a:cubicBezTo>
                <a:close/>
                <a:moveTo>
                  <a:pt x="4224618" y="1318235"/>
                </a:moveTo>
                <a:lnTo>
                  <a:pt x="4270634" y="1325956"/>
                </a:lnTo>
                <a:lnTo>
                  <a:pt x="4275076" y="1326405"/>
                </a:lnTo>
                <a:lnTo>
                  <a:pt x="4277162" y="1327052"/>
                </a:lnTo>
                <a:lnTo>
                  <a:pt x="4298182" y="1330579"/>
                </a:lnTo>
                <a:lnTo>
                  <a:pt x="4345794" y="1348356"/>
                </a:lnTo>
                <a:lnTo>
                  <a:pt x="4348053" y="1349057"/>
                </a:lnTo>
                <a:lnTo>
                  <a:pt x="4348892" y="1349512"/>
                </a:lnTo>
                <a:lnTo>
                  <a:pt x="4368064" y="1356671"/>
                </a:lnTo>
                <a:cubicBezTo>
                  <a:pt x="4390507" y="1367597"/>
                  <a:pt x="4411979" y="1380718"/>
                  <a:pt x="4432125" y="1395940"/>
                </a:cubicBezTo>
                <a:lnTo>
                  <a:pt x="4470741" y="1431643"/>
                </a:lnTo>
                <a:lnTo>
                  <a:pt x="4471628" y="1432374"/>
                </a:lnTo>
                <a:lnTo>
                  <a:pt x="4471935" y="1432746"/>
                </a:lnTo>
                <a:lnTo>
                  <a:pt x="4488232" y="1447813"/>
                </a:lnTo>
                <a:lnTo>
                  <a:pt x="4514737" y="1484623"/>
                </a:lnTo>
                <a:lnTo>
                  <a:pt x="4519101" y="1489911"/>
                </a:lnTo>
                <a:lnTo>
                  <a:pt x="4520802" y="1493044"/>
                </a:lnTo>
                <a:lnTo>
                  <a:pt x="4534248" y="1511718"/>
                </a:lnTo>
                <a:lnTo>
                  <a:pt x="4550374" y="1547528"/>
                </a:lnTo>
                <a:lnTo>
                  <a:pt x="4554946" y="1555950"/>
                </a:lnTo>
                <a:lnTo>
                  <a:pt x="4556673" y="1561515"/>
                </a:lnTo>
                <a:lnTo>
                  <a:pt x="4566583" y="1583521"/>
                </a:lnTo>
                <a:lnTo>
                  <a:pt x="4574876" y="1620154"/>
                </a:lnTo>
                <a:lnTo>
                  <a:pt x="4577599" y="1628927"/>
                </a:lnTo>
                <a:lnTo>
                  <a:pt x="4578191" y="1634800"/>
                </a:lnTo>
                <a:lnTo>
                  <a:pt x="4583454" y="1658048"/>
                </a:lnTo>
                <a:lnTo>
                  <a:pt x="4584485" y="1697234"/>
                </a:lnTo>
                <a:lnTo>
                  <a:pt x="4585497" y="1707278"/>
                </a:lnTo>
                <a:lnTo>
                  <a:pt x="4585497" y="2835267"/>
                </a:lnTo>
                <a:cubicBezTo>
                  <a:pt x="4585497" y="2862105"/>
                  <a:pt x="4582778" y="2888310"/>
                  <a:pt x="4577598" y="2913618"/>
                </a:cubicBezTo>
                <a:lnTo>
                  <a:pt x="4564461" y="2955940"/>
                </a:lnTo>
                <a:lnTo>
                  <a:pt x="4563285" y="2961136"/>
                </a:lnTo>
                <a:lnTo>
                  <a:pt x="4561879" y="2964259"/>
                </a:lnTo>
                <a:lnTo>
                  <a:pt x="4554946" y="2986594"/>
                </a:lnTo>
                <a:lnTo>
                  <a:pt x="4536598" y="3020397"/>
                </a:lnTo>
                <a:lnTo>
                  <a:pt x="4530950" y="3032940"/>
                </a:lnTo>
                <a:lnTo>
                  <a:pt x="4526240" y="3039481"/>
                </a:lnTo>
                <a:lnTo>
                  <a:pt x="4519101" y="3052633"/>
                </a:lnTo>
                <a:lnTo>
                  <a:pt x="4500780" y="3074838"/>
                </a:lnTo>
                <a:lnTo>
                  <a:pt x="4484933" y="3096845"/>
                </a:lnTo>
                <a:lnTo>
                  <a:pt x="4475190" y="3105854"/>
                </a:lnTo>
                <a:lnTo>
                  <a:pt x="4471628" y="3110170"/>
                </a:lnTo>
                <a:lnTo>
                  <a:pt x="4461336" y="3118663"/>
                </a:lnTo>
                <a:lnTo>
                  <a:pt x="4428827" y="3148718"/>
                </a:lnTo>
                <a:cubicBezTo>
                  <a:pt x="4307947" y="3240051"/>
                  <a:pt x="4139336" y="3255759"/>
                  <a:pt x="3999876" y="3175240"/>
                </a:cubicBezTo>
                <a:lnTo>
                  <a:pt x="3023009" y="2611247"/>
                </a:lnTo>
                <a:cubicBezTo>
                  <a:pt x="2906793" y="2544149"/>
                  <a:pt x="2838324" y="2426109"/>
                  <a:pt x="2829526" y="2301617"/>
                </a:cubicBezTo>
                <a:cubicBezTo>
                  <a:pt x="2825568" y="2245595"/>
                  <a:pt x="2833692" y="2188268"/>
                  <a:pt x="2854985" y="2133687"/>
                </a:cubicBezTo>
                <a:lnTo>
                  <a:pt x="2870871" y="2100638"/>
                </a:lnTo>
                <a:lnTo>
                  <a:pt x="2871261" y="2099596"/>
                </a:lnTo>
                <a:lnTo>
                  <a:pt x="2871779" y="2098750"/>
                </a:lnTo>
                <a:lnTo>
                  <a:pt x="2880709" y="2080174"/>
                </a:lnTo>
                <a:lnTo>
                  <a:pt x="2897234" y="2057223"/>
                </a:lnTo>
                <a:lnTo>
                  <a:pt x="2910530" y="2035535"/>
                </a:lnTo>
                <a:lnTo>
                  <a:pt x="2921031" y="2024176"/>
                </a:lnTo>
                <a:lnTo>
                  <a:pt x="2926724" y="2016269"/>
                </a:lnTo>
                <a:lnTo>
                  <a:pt x="2937859" y="2005974"/>
                </a:lnTo>
                <a:lnTo>
                  <a:pt x="2962403" y="1979428"/>
                </a:lnTo>
                <a:lnTo>
                  <a:pt x="2981256" y="1965853"/>
                </a:lnTo>
                <a:lnTo>
                  <a:pt x="2982831" y="1964396"/>
                </a:lnTo>
                <a:lnTo>
                  <a:pt x="2985840" y="1962551"/>
                </a:lnTo>
                <a:lnTo>
                  <a:pt x="3026308" y="1933411"/>
                </a:lnTo>
                <a:lnTo>
                  <a:pt x="4003175" y="1369418"/>
                </a:lnTo>
                <a:lnTo>
                  <a:pt x="4030833" y="1356962"/>
                </a:lnTo>
                <a:lnTo>
                  <a:pt x="4045397" y="1349057"/>
                </a:lnTo>
                <a:lnTo>
                  <a:pt x="4055019" y="1346071"/>
                </a:lnTo>
                <a:lnTo>
                  <a:pt x="4074978" y="1337082"/>
                </a:lnTo>
                <a:lnTo>
                  <a:pt x="4108202" y="1329561"/>
                </a:lnTo>
                <a:lnTo>
                  <a:pt x="4118374" y="1326405"/>
                </a:lnTo>
                <a:lnTo>
                  <a:pt x="4125182" y="1325718"/>
                </a:lnTo>
                <a:lnTo>
                  <a:pt x="4149504" y="1320213"/>
                </a:lnTo>
                <a:lnTo>
                  <a:pt x="4190501" y="1319133"/>
                </a:lnTo>
                <a:lnTo>
                  <a:pt x="4196725" y="1318505"/>
                </a:lnTo>
                <a:lnTo>
                  <a:pt x="4200371" y="1318873"/>
                </a:lnTo>
                <a:close/>
                <a:moveTo>
                  <a:pt x="2707875" y="970"/>
                </a:moveTo>
                <a:cubicBezTo>
                  <a:pt x="2782570" y="-4309"/>
                  <a:pt x="2859588" y="11894"/>
                  <a:pt x="2929318" y="52152"/>
                </a:cubicBezTo>
                <a:lnTo>
                  <a:pt x="3906185" y="616146"/>
                </a:lnTo>
                <a:cubicBezTo>
                  <a:pt x="4022401" y="683244"/>
                  <a:pt x="4090870" y="801284"/>
                  <a:pt x="4099668" y="925776"/>
                </a:cubicBezTo>
                <a:cubicBezTo>
                  <a:pt x="4103626" y="981798"/>
                  <a:pt x="4095502" y="1039125"/>
                  <a:pt x="4074209" y="1093706"/>
                </a:cubicBezTo>
                <a:lnTo>
                  <a:pt x="4058323" y="1126754"/>
                </a:lnTo>
                <a:lnTo>
                  <a:pt x="4057933" y="1127797"/>
                </a:lnTo>
                <a:lnTo>
                  <a:pt x="4057415" y="1128643"/>
                </a:lnTo>
                <a:lnTo>
                  <a:pt x="4048485" y="1147219"/>
                </a:lnTo>
                <a:lnTo>
                  <a:pt x="4031960" y="1170169"/>
                </a:lnTo>
                <a:lnTo>
                  <a:pt x="4018664" y="1191858"/>
                </a:lnTo>
                <a:lnTo>
                  <a:pt x="4008163" y="1203216"/>
                </a:lnTo>
                <a:lnTo>
                  <a:pt x="4002470" y="1211124"/>
                </a:lnTo>
                <a:lnTo>
                  <a:pt x="3991335" y="1221418"/>
                </a:lnTo>
                <a:lnTo>
                  <a:pt x="3966791" y="1247965"/>
                </a:lnTo>
                <a:lnTo>
                  <a:pt x="3947938" y="1261540"/>
                </a:lnTo>
                <a:lnTo>
                  <a:pt x="3946363" y="1262997"/>
                </a:lnTo>
                <a:lnTo>
                  <a:pt x="3943354" y="1264841"/>
                </a:lnTo>
                <a:lnTo>
                  <a:pt x="3902886" y="1293981"/>
                </a:lnTo>
                <a:lnTo>
                  <a:pt x="2926019" y="1857975"/>
                </a:lnTo>
                <a:lnTo>
                  <a:pt x="2898361" y="1870431"/>
                </a:lnTo>
                <a:lnTo>
                  <a:pt x="2883797" y="1878336"/>
                </a:lnTo>
                <a:lnTo>
                  <a:pt x="2874175" y="1881322"/>
                </a:lnTo>
                <a:lnTo>
                  <a:pt x="2854216" y="1890311"/>
                </a:lnTo>
                <a:lnTo>
                  <a:pt x="2820992" y="1897831"/>
                </a:lnTo>
                <a:lnTo>
                  <a:pt x="2810820" y="1900988"/>
                </a:lnTo>
                <a:lnTo>
                  <a:pt x="2804012" y="1901675"/>
                </a:lnTo>
                <a:lnTo>
                  <a:pt x="2779690" y="1907180"/>
                </a:lnTo>
                <a:lnTo>
                  <a:pt x="2738693" y="1908260"/>
                </a:lnTo>
                <a:lnTo>
                  <a:pt x="2732469" y="1908888"/>
                </a:lnTo>
                <a:lnTo>
                  <a:pt x="2728823" y="1908519"/>
                </a:lnTo>
                <a:lnTo>
                  <a:pt x="2704576" y="1909158"/>
                </a:lnTo>
                <a:lnTo>
                  <a:pt x="2658560" y="1901436"/>
                </a:lnTo>
                <a:lnTo>
                  <a:pt x="2654118" y="1900988"/>
                </a:lnTo>
                <a:lnTo>
                  <a:pt x="2652032" y="1900341"/>
                </a:lnTo>
                <a:lnTo>
                  <a:pt x="2631012" y="1896814"/>
                </a:lnTo>
                <a:lnTo>
                  <a:pt x="2583400" y="1879036"/>
                </a:lnTo>
                <a:lnTo>
                  <a:pt x="2581141" y="1878336"/>
                </a:lnTo>
                <a:lnTo>
                  <a:pt x="2580302" y="1877880"/>
                </a:lnTo>
                <a:lnTo>
                  <a:pt x="2561130" y="1870721"/>
                </a:lnTo>
                <a:cubicBezTo>
                  <a:pt x="2538687" y="1859796"/>
                  <a:pt x="2517215" y="1846674"/>
                  <a:pt x="2497069" y="1831452"/>
                </a:cubicBezTo>
                <a:lnTo>
                  <a:pt x="2458453" y="1795750"/>
                </a:lnTo>
                <a:lnTo>
                  <a:pt x="2457566" y="1795019"/>
                </a:lnTo>
                <a:lnTo>
                  <a:pt x="2457259" y="1794646"/>
                </a:lnTo>
                <a:lnTo>
                  <a:pt x="2440962" y="1779579"/>
                </a:lnTo>
                <a:lnTo>
                  <a:pt x="2414457" y="1742769"/>
                </a:lnTo>
                <a:lnTo>
                  <a:pt x="2410093" y="1737481"/>
                </a:lnTo>
                <a:lnTo>
                  <a:pt x="2408392" y="1734348"/>
                </a:lnTo>
                <a:lnTo>
                  <a:pt x="2394946" y="1715674"/>
                </a:lnTo>
                <a:lnTo>
                  <a:pt x="2378820" y="1679865"/>
                </a:lnTo>
                <a:lnTo>
                  <a:pt x="2374248" y="1671443"/>
                </a:lnTo>
                <a:lnTo>
                  <a:pt x="2372521" y="1665878"/>
                </a:lnTo>
                <a:lnTo>
                  <a:pt x="2362611" y="1643872"/>
                </a:lnTo>
                <a:lnTo>
                  <a:pt x="2354318" y="1607239"/>
                </a:lnTo>
                <a:lnTo>
                  <a:pt x="2351595" y="1598466"/>
                </a:lnTo>
                <a:lnTo>
                  <a:pt x="2351003" y="1592593"/>
                </a:lnTo>
                <a:lnTo>
                  <a:pt x="2345740" y="1569345"/>
                </a:lnTo>
                <a:lnTo>
                  <a:pt x="2344709" y="1530159"/>
                </a:lnTo>
                <a:lnTo>
                  <a:pt x="2343697" y="1520114"/>
                </a:lnTo>
                <a:lnTo>
                  <a:pt x="2343697" y="392126"/>
                </a:lnTo>
                <a:cubicBezTo>
                  <a:pt x="2343697" y="365288"/>
                  <a:pt x="2346416" y="339084"/>
                  <a:pt x="2351596" y="313775"/>
                </a:cubicBezTo>
                <a:lnTo>
                  <a:pt x="2364733" y="271453"/>
                </a:lnTo>
                <a:lnTo>
                  <a:pt x="2365909" y="266257"/>
                </a:lnTo>
                <a:lnTo>
                  <a:pt x="2367315" y="263134"/>
                </a:lnTo>
                <a:lnTo>
                  <a:pt x="2374248" y="240799"/>
                </a:lnTo>
                <a:lnTo>
                  <a:pt x="2392596" y="206996"/>
                </a:lnTo>
                <a:lnTo>
                  <a:pt x="2398244" y="194453"/>
                </a:lnTo>
                <a:lnTo>
                  <a:pt x="2402954" y="187912"/>
                </a:lnTo>
                <a:lnTo>
                  <a:pt x="2410093" y="174760"/>
                </a:lnTo>
                <a:lnTo>
                  <a:pt x="2428414" y="152555"/>
                </a:lnTo>
                <a:lnTo>
                  <a:pt x="2444261" y="130548"/>
                </a:lnTo>
                <a:lnTo>
                  <a:pt x="2454004" y="121539"/>
                </a:lnTo>
                <a:lnTo>
                  <a:pt x="2457566" y="117223"/>
                </a:lnTo>
                <a:lnTo>
                  <a:pt x="2467858" y="108730"/>
                </a:lnTo>
                <a:lnTo>
                  <a:pt x="2500367" y="78674"/>
                </a:lnTo>
                <a:cubicBezTo>
                  <a:pt x="2560807" y="33008"/>
                  <a:pt x="2633180" y="6248"/>
                  <a:pt x="2707875" y="970"/>
                </a:cubicBezTo>
                <a:close/>
                <a:moveTo>
                  <a:pt x="1880920" y="0"/>
                </a:moveTo>
                <a:lnTo>
                  <a:pt x="1926936" y="7721"/>
                </a:lnTo>
                <a:lnTo>
                  <a:pt x="1931378" y="8170"/>
                </a:lnTo>
                <a:lnTo>
                  <a:pt x="1933464" y="8817"/>
                </a:lnTo>
                <a:lnTo>
                  <a:pt x="1954484" y="12344"/>
                </a:lnTo>
                <a:lnTo>
                  <a:pt x="2002096" y="30121"/>
                </a:lnTo>
                <a:lnTo>
                  <a:pt x="2004355" y="30822"/>
                </a:lnTo>
                <a:lnTo>
                  <a:pt x="2005194" y="31278"/>
                </a:lnTo>
                <a:lnTo>
                  <a:pt x="2024366" y="38437"/>
                </a:lnTo>
                <a:cubicBezTo>
                  <a:pt x="2046809" y="49362"/>
                  <a:pt x="2068281" y="62483"/>
                  <a:pt x="2088427" y="77706"/>
                </a:cubicBezTo>
                <a:lnTo>
                  <a:pt x="2127043" y="113408"/>
                </a:lnTo>
                <a:lnTo>
                  <a:pt x="2127930" y="114139"/>
                </a:lnTo>
                <a:lnTo>
                  <a:pt x="2128237" y="114511"/>
                </a:lnTo>
                <a:lnTo>
                  <a:pt x="2144534" y="129579"/>
                </a:lnTo>
                <a:lnTo>
                  <a:pt x="2171039" y="166389"/>
                </a:lnTo>
                <a:lnTo>
                  <a:pt x="2175403" y="171677"/>
                </a:lnTo>
                <a:lnTo>
                  <a:pt x="2177104" y="174810"/>
                </a:lnTo>
                <a:lnTo>
                  <a:pt x="2190550" y="193484"/>
                </a:lnTo>
                <a:lnTo>
                  <a:pt x="2206676" y="229293"/>
                </a:lnTo>
                <a:lnTo>
                  <a:pt x="2211248" y="237715"/>
                </a:lnTo>
                <a:lnTo>
                  <a:pt x="2212975" y="243280"/>
                </a:lnTo>
                <a:lnTo>
                  <a:pt x="2222885" y="265286"/>
                </a:lnTo>
                <a:lnTo>
                  <a:pt x="2231178" y="301919"/>
                </a:lnTo>
                <a:lnTo>
                  <a:pt x="2233901" y="310692"/>
                </a:lnTo>
                <a:lnTo>
                  <a:pt x="2234493" y="316565"/>
                </a:lnTo>
                <a:lnTo>
                  <a:pt x="2239756" y="339813"/>
                </a:lnTo>
                <a:lnTo>
                  <a:pt x="2240787" y="378999"/>
                </a:lnTo>
                <a:lnTo>
                  <a:pt x="2241799" y="389044"/>
                </a:lnTo>
                <a:lnTo>
                  <a:pt x="2241799" y="1517032"/>
                </a:lnTo>
                <a:cubicBezTo>
                  <a:pt x="2241799" y="1543870"/>
                  <a:pt x="2239080" y="1570075"/>
                  <a:pt x="2233900" y="1595383"/>
                </a:cubicBezTo>
                <a:lnTo>
                  <a:pt x="2220763" y="1637705"/>
                </a:lnTo>
                <a:lnTo>
                  <a:pt x="2219587" y="1642901"/>
                </a:lnTo>
                <a:lnTo>
                  <a:pt x="2218181" y="1646024"/>
                </a:lnTo>
                <a:lnTo>
                  <a:pt x="2211248" y="1668359"/>
                </a:lnTo>
                <a:lnTo>
                  <a:pt x="2192900" y="1702162"/>
                </a:lnTo>
                <a:lnTo>
                  <a:pt x="2187252" y="1714705"/>
                </a:lnTo>
                <a:lnTo>
                  <a:pt x="2182542" y="1721246"/>
                </a:lnTo>
                <a:lnTo>
                  <a:pt x="2175403" y="1734398"/>
                </a:lnTo>
                <a:lnTo>
                  <a:pt x="2157082" y="1756603"/>
                </a:lnTo>
                <a:lnTo>
                  <a:pt x="2141235" y="1778610"/>
                </a:lnTo>
                <a:lnTo>
                  <a:pt x="2131492" y="1787619"/>
                </a:lnTo>
                <a:lnTo>
                  <a:pt x="2127930" y="1791935"/>
                </a:lnTo>
                <a:lnTo>
                  <a:pt x="2117638" y="1800428"/>
                </a:lnTo>
                <a:lnTo>
                  <a:pt x="2085129" y="1830484"/>
                </a:lnTo>
                <a:cubicBezTo>
                  <a:pt x="1964249" y="1921816"/>
                  <a:pt x="1795638" y="1937523"/>
                  <a:pt x="1656178" y="1857006"/>
                </a:cubicBezTo>
                <a:lnTo>
                  <a:pt x="679311" y="1293012"/>
                </a:lnTo>
                <a:cubicBezTo>
                  <a:pt x="563095" y="1225914"/>
                  <a:pt x="494626" y="1107874"/>
                  <a:pt x="485828" y="983382"/>
                </a:cubicBezTo>
                <a:cubicBezTo>
                  <a:pt x="481869" y="927360"/>
                  <a:pt x="489993" y="870033"/>
                  <a:pt x="511287" y="815452"/>
                </a:cubicBezTo>
                <a:lnTo>
                  <a:pt x="527173" y="782403"/>
                </a:lnTo>
                <a:lnTo>
                  <a:pt x="527563" y="781361"/>
                </a:lnTo>
                <a:lnTo>
                  <a:pt x="528081" y="780515"/>
                </a:lnTo>
                <a:lnTo>
                  <a:pt x="537010" y="761939"/>
                </a:lnTo>
                <a:lnTo>
                  <a:pt x="553536" y="738989"/>
                </a:lnTo>
                <a:lnTo>
                  <a:pt x="566832" y="717300"/>
                </a:lnTo>
                <a:lnTo>
                  <a:pt x="577333" y="705942"/>
                </a:lnTo>
                <a:lnTo>
                  <a:pt x="583026" y="698034"/>
                </a:lnTo>
                <a:lnTo>
                  <a:pt x="594161" y="687739"/>
                </a:lnTo>
                <a:lnTo>
                  <a:pt x="618705" y="661193"/>
                </a:lnTo>
                <a:lnTo>
                  <a:pt x="637558" y="647618"/>
                </a:lnTo>
                <a:lnTo>
                  <a:pt x="639133" y="646161"/>
                </a:lnTo>
                <a:lnTo>
                  <a:pt x="642142" y="644316"/>
                </a:lnTo>
                <a:lnTo>
                  <a:pt x="682610" y="615177"/>
                </a:lnTo>
                <a:lnTo>
                  <a:pt x="1659476" y="51183"/>
                </a:lnTo>
                <a:lnTo>
                  <a:pt x="1687135" y="38727"/>
                </a:lnTo>
                <a:lnTo>
                  <a:pt x="1701698" y="30822"/>
                </a:lnTo>
                <a:lnTo>
                  <a:pt x="1711321" y="27836"/>
                </a:lnTo>
                <a:lnTo>
                  <a:pt x="1731280" y="18847"/>
                </a:lnTo>
                <a:lnTo>
                  <a:pt x="1764503" y="11327"/>
                </a:lnTo>
                <a:lnTo>
                  <a:pt x="1774675" y="8170"/>
                </a:lnTo>
                <a:lnTo>
                  <a:pt x="1781484" y="7483"/>
                </a:lnTo>
                <a:lnTo>
                  <a:pt x="1805806" y="1978"/>
                </a:lnTo>
                <a:lnTo>
                  <a:pt x="1846803" y="898"/>
                </a:lnTo>
                <a:lnTo>
                  <a:pt x="1853027" y="270"/>
                </a:lnTo>
                <a:lnTo>
                  <a:pt x="1856673" y="63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  <p:sp>
        <p:nvSpPr>
          <p:cNvPr id="13" name="Номер слайда 16">
            <a:extLst>
              <a:ext uri="{FF2B5EF4-FFF2-40B4-BE49-F238E27FC236}">
                <a16:creationId xmlns:a16="http://schemas.microsoft.com/office/drawing/2014/main" id="{971129B3-C85F-1E49-AE62-1DAB43EABE9F}"/>
              </a:ext>
            </a:extLst>
          </p:cNvPr>
          <p:cNvSpPr>
            <a:spLocks noGrp="1"/>
          </p:cNvSpPr>
          <p:nvPr userDrawn="1">
            <p:ph type="sldNum" sz="quarter" idx="13"/>
          </p:nvPr>
        </p:nvSpPr>
        <p:spPr>
          <a:xfrm>
            <a:off x="9164044" y="6356355"/>
            <a:ext cx="2742843" cy="365125"/>
          </a:xfrm>
        </p:spPr>
        <p:txBody>
          <a:bodyPr/>
          <a:lstStyle/>
          <a:p>
            <a:fld id="{0D577C4B-7933-BA48-9DCD-A9BB91C6F6C8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4" name="Текст 18">
            <a:extLst>
              <a:ext uri="{FF2B5EF4-FFF2-40B4-BE49-F238E27FC236}">
                <a16:creationId xmlns:a16="http://schemas.microsoft.com/office/drawing/2014/main" id="{F7D54E43-F47D-2048-9DB9-EA507035DD6A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1017947" y="3117967"/>
            <a:ext cx="4835353" cy="2489200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latin typeface="Neris Thin" pitchFamily="2" charset="0"/>
              </a:defRPr>
            </a:lvl1pPr>
            <a:lvl2pPr>
              <a:defRPr>
                <a:latin typeface="Neris Light" pitchFamily="2" charset="0"/>
              </a:defRPr>
            </a:lvl2pPr>
            <a:lvl3pPr>
              <a:defRPr>
                <a:latin typeface="Neris Light" pitchFamily="2" charset="0"/>
              </a:defRPr>
            </a:lvl3pPr>
            <a:lvl4pPr>
              <a:defRPr>
                <a:latin typeface="Neris Light" pitchFamily="2" charset="0"/>
              </a:defRPr>
            </a:lvl4pPr>
            <a:lvl5pPr>
              <a:defRPr>
                <a:latin typeface="Neris Light" pitchFamily="2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5" name="Заголовок 21">
            <a:extLst>
              <a:ext uri="{FF2B5EF4-FFF2-40B4-BE49-F238E27FC236}">
                <a16:creationId xmlns:a16="http://schemas.microsoft.com/office/drawing/2014/main" id="{250AB265-E178-B04C-A7DC-F0CEEFF6FBFD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1017947" y="1159599"/>
            <a:ext cx="4835353" cy="1325563"/>
          </a:xfrm>
        </p:spPr>
        <p:txBody>
          <a:bodyPr>
            <a:noAutofit/>
          </a:bodyPr>
          <a:lstStyle>
            <a:lvl1pPr>
              <a:defRPr sz="3600" b="1" i="0">
                <a:latin typeface="Neris Black" pitchFamily="2" charset="0"/>
              </a:defRPr>
            </a:lvl1pPr>
          </a:lstStyle>
          <a:p>
            <a:r>
              <a:rPr lang="en-US" dirty="0"/>
              <a:t>Rounded</a:t>
            </a:r>
            <a:br>
              <a:rPr lang="en-US" dirty="0"/>
            </a:br>
            <a:r>
              <a:rPr lang="en-US" dirty="0"/>
              <a:t>Triangle</a:t>
            </a:r>
            <a:br>
              <a:rPr lang="en-US" dirty="0"/>
            </a:br>
            <a:r>
              <a:rPr lang="en-US" dirty="0"/>
              <a:t>Template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6754139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8">
            <a:extLst>
              <a:ext uri="{FF2B5EF4-FFF2-40B4-BE49-F238E27FC236}">
                <a16:creationId xmlns:a16="http://schemas.microsoft.com/office/drawing/2014/main" id="{076DE8B3-BF70-EA47-82BD-EA270729254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" y="2351293"/>
            <a:ext cx="5524809" cy="1834024"/>
          </a:xfrm>
          <a:custGeom>
            <a:avLst/>
            <a:gdLst>
              <a:gd name="connsiteX0" fmla="*/ 0 w 5525528"/>
              <a:gd name="connsiteY0" fmla="*/ 0 h 1834024"/>
              <a:gd name="connsiteX1" fmla="*/ 5219851 w 5525528"/>
              <a:gd name="connsiteY1" fmla="*/ 0 h 1834024"/>
              <a:gd name="connsiteX2" fmla="*/ 5525528 w 5525528"/>
              <a:gd name="connsiteY2" fmla="*/ 305677 h 1834024"/>
              <a:gd name="connsiteX3" fmla="*/ 5525528 w 5525528"/>
              <a:gd name="connsiteY3" fmla="*/ 1528347 h 1834024"/>
              <a:gd name="connsiteX4" fmla="*/ 5219851 w 5525528"/>
              <a:gd name="connsiteY4" fmla="*/ 1834024 h 1834024"/>
              <a:gd name="connsiteX5" fmla="*/ 0 w 5525528"/>
              <a:gd name="connsiteY5" fmla="*/ 1834024 h 1834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525528" h="1834024">
                <a:moveTo>
                  <a:pt x="0" y="0"/>
                </a:moveTo>
                <a:lnTo>
                  <a:pt x="5219851" y="0"/>
                </a:lnTo>
                <a:cubicBezTo>
                  <a:pt x="5388672" y="0"/>
                  <a:pt x="5525528" y="136856"/>
                  <a:pt x="5525528" y="305677"/>
                </a:cubicBezTo>
                <a:lnTo>
                  <a:pt x="5525528" y="1528347"/>
                </a:lnTo>
                <a:cubicBezTo>
                  <a:pt x="5525528" y="1697168"/>
                  <a:pt x="5388672" y="1834024"/>
                  <a:pt x="5219851" y="1834024"/>
                </a:cubicBezTo>
                <a:lnTo>
                  <a:pt x="0" y="183402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956278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9BE81A-36D7-C74D-838B-67DA4913B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CF1D51C-2381-8446-AC28-49F8FD72C6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C10F419-C312-A144-A35E-0B74F9C9B3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91661-40BE-5B41-BA6F-F384FECEBF1F}" type="datetimeFigureOut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25.03.2024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8CAA258-263A-104D-B0C2-057C737808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C5898DF-81EE-F142-89CD-2ADD6128D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CC062-1B14-FE49-92AB-B936503F120A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071458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536CBFF-4DB7-514C-85A3-E395FD77D9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91661-40BE-5B41-BA6F-F384FECEBF1F}" type="datetimeFigureOut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25.03.2024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D571327-47FF-744A-A555-250E6C1A76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0784778-9324-D14E-985E-5BB7196E6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CC062-1B14-FE49-92AB-B936503F120A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13091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521" y="1535113"/>
            <a:ext cx="538621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521" y="2174875"/>
            <a:ext cx="538621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2561" y="1535113"/>
            <a:ext cx="538833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2561" y="2174875"/>
            <a:ext cx="538833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2ABC1-4E57-409F-8900-263EA68F023C}" type="datetimeFigureOut">
              <a:rPr lang="ru-RU" smtClean="0"/>
              <a:pPr/>
              <a:t>25.03.2024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54410-67BD-4B71-8DA0-4C7056137B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2ABC1-4E57-409F-8900-263EA68F023C}" type="datetimeFigureOut">
              <a:rPr lang="ru-RU" smtClean="0"/>
              <a:pPr/>
              <a:t>25.03.2024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54410-67BD-4B71-8DA0-4C7056137B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2ABC1-4E57-409F-8900-263EA68F023C}" type="datetimeFigureOut">
              <a:rPr lang="ru-RU" smtClean="0"/>
              <a:pPr/>
              <a:t>25.03.2024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54410-67BD-4B71-8DA0-4C7056137B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21" y="273050"/>
            <a:ext cx="401056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113" y="273052"/>
            <a:ext cx="681477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521" y="1435102"/>
            <a:ext cx="401056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2ABC1-4E57-409F-8900-263EA68F023C}" type="datetimeFigureOut">
              <a:rPr lang="ru-RU" smtClean="0"/>
              <a:pPr/>
              <a:t>25.03.2024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54410-67BD-4B71-8DA0-4C7056137B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406" y="4800600"/>
            <a:ext cx="7314248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406" y="612775"/>
            <a:ext cx="7314248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406" y="5367338"/>
            <a:ext cx="7314248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2ABC1-4E57-409F-8900-263EA68F023C}" type="datetimeFigureOut">
              <a:rPr lang="ru-RU" smtClean="0"/>
              <a:pPr/>
              <a:t>25.03.2024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54410-67BD-4B71-8DA0-4C7056137B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18" Type="http://schemas.openxmlformats.org/officeDocument/2006/relationships/slideLayout" Target="../slideLayouts/slideLayout33.xml"/><Relationship Id="rId26" Type="http://schemas.openxmlformats.org/officeDocument/2006/relationships/slideLayout" Target="../slideLayouts/slideLayout41.xml"/><Relationship Id="rId3" Type="http://schemas.openxmlformats.org/officeDocument/2006/relationships/slideLayout" Target="../slideLayouts/slideLayout18.xml"/><Relationship Id="rId21" Type="http://schemas.openxmlformats.org/officeDocument/2006/relationships/slideLayout" Target="../slideLayouts/slideLayout36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slideLayout" Target="../slideLayouts/slideLayout32.xml"/><Relationship Id="rId25" Type="http://schemas.openxmlformats.org/officeDocument/2006/relationships/slideLayout" Target="../slideLayouts/slideLayout40.xml"/><Relationship Id="rId2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31.xml"/><Relationship Id="rId20" Type="http://schemas.openxmlformats.org/officeDocument/2006/relationships/slideLayout" Target="../slideLayouts/slideLayout35.xml"/><Relationship Id="rId29" Type="http://schemas.openxmlformats.org/officeDocument/2006/relationships/theme" Target="../theme/theme2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2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23" Type="http://schemas.openxmlformats.org/officeDocument/2006/relationships/slideLayout" Target="../slideLayouts/slideLayout38.xml"/><Relationship Id="rId28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25.xml"/><Relationship Id="rId19" Type="http://schemas.openxmlformats.org/officeDocument/2006/relationships/slideLayout" Target="../slideLayouts/slideLayout34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Relationship Id="rId22" Type="http://schemas.openxmlformats.org/officeDocument/2006/relationships/slideLayout" Target="../slideLayouts/slideLayout37.xml"/><Relationship Id="rId27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521" y="1600204"/>
            <a:ext cx="1097137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521" y="6356357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E2ABC1-4E57-409F-8900-263EA68F023C}" type="datetimeFigureOut">
              <a:rPr lang="ru-RU" smtClean="0"/>
              <a:pPr/>
              <a:t>25.03.2024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061" y="6356357"/>
            <a:ext cx="38602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6463" y="6356357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254410-67BD-4B71-8DA0-4C7056137B1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3" r:id="rId12"/>
    <p:sldLayoutId id="2147483665" r:id="rId13"/>
    <p:sldLayoutId id="2147483666" r:id="rId14"/>
    <p:sldLayoutId id="2147483667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6D8C66-9D13-EF4A-8D64-A8A9CB18FF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093" y="365126"/>
            <a:ext cx="1051423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F7AB318-E7BD-BA47-88EB-1742D6DE45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093" y="1825625"/>
            <a:ext cx="1051423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219B37A-AE84-D545-BACD-AE1AD2371F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093" y="6356355"/>
            <a:ext cx="27428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099529B-6C10-F943-8484-EF4F1FDA60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075" y="6356355"/>
            <a:ext cx="41142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44CA46D-DF7E-4642-B098-9CE480D7BC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09479" y="6356355"/>
            <a:ext cx="27428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577C4B-7933-BA48-9DCD-A9BB91C6F6C8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3547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0" r:id="rId13"/>
    <p:sldLayoutId id="2147483711" r:id="rId14"/>
    <p:sldLayoutId id="2147483712" r:id="rId15"/>
    <p:sldLayoutId id="2147483713" r:id="rId16"/>
    <p:sldLayoutId id="2147483714" r:id="rId17"/>
    <p:sldLayoutId id="2147483715" r:id="rId18"/>
    <p:sldLayoutId id="2147483716" r:id="rId19"/>
    <p:sldLayoutId id="2147483717" r:id="rId20"/>
    <p:sldLayoutId id="2147483718" r:id="rId21"/>
    <p:sldLayoutId id="2147483719" r:id="rId22"/>
    <p:sldLayoutId id="2147483720" r:id="rId23"/>
    <p:sldLayoutId id="2147483721" r:id="rId24"/>
    <p:sldLayoutId id="2147483722" r:id="rId25"/>
    <p:sldLayoutId id="2147483723" r:id="rId26"/>
    <p:sldLayoutId id="2147483724" r:id="rId27"/>
    <p:sldLayoutId id="2147483725" r:id="rId2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8.jpe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jpeg"/><Relationship Id="rId9" Type="http://schemas.openxmlformats.org/officeDocument/2006/relationships/image" Target="../media/image12.sv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0"/>
            <a:ext cx="4943078" cy="6858000"/>
          </a:xfrm>
          <a:prstGeom prst="rect">
            <a:avLst/>
          </a:prstGeom>
          <a:gradFill flip="none" rotWithShape="1">
            <a:gsLst>
              <a:gs pos="0">
                <a:srgbClr val="E30613">
                  <a:alpha val="70000"/>
                </a:srgbClr>
              </a:gs>
              <a:gs pos="100000">
                <a:srgbClr val="0615E5">
                  <a:alpha val="69804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олилиния 13">
            <a:extLst>
              <a:ext uri="{FF2B5EF4-FFF2-40B4-BE49-F238E27FC236}">
                <a16:creationId xmlns:a16="http://schemas.microsoft.com/office/drawing/2014/main" id="{D6ADA45A-145B-1A4F-866F-A27C289B43F5}"/>
              </a:ext>
            </a:extLst>
          </p:cNvPr>
          <p:cNvSpPr/>
          <p:nvPr/>
        </p:nvSpPr>
        <p:spPr>
          <a:xfrm rot="2700000">
            <a:off x="2857653" y="-632959"/>
            <a:ext cx="7875562" cy="7874537"/>
          </a:xfrm>
          <a:custGeom>
            <a:avLst/>
            <a:gdLst>
              <a:gd name="connsiteX0" fmla="*/ 0 w 7875562"/>
              <a:gd name="connsiteY0" fmla="*/ 3202556 h 7875562"/>
              <a:gd name="connsiteX1" fmla="*/ 3202556 w 7875562"/>
              <a:gd name="connsiteY1" fmla="*/ 0 h 7875562"/>
              <a:gd name="connsiteX2" fmla="*/ 6562942 w 7875562"/>
              <a:gd name="connsiteY2" fmla="*/ 0 h 7875562"/>
              <a:gd name="connsiteX3" fmla="*/ 7875562 w 7875562"/>
              <a:gd name="connsiteY3" fmla="*/ 1312620 h 7875562"/>
              <a:gd name="connsiteX4" fmla="*/ 7875562 w 7875562"/>
              <a:gd name="connsiteY4" fmla="*/ 5025670 h 7875562"/>
              <a:gd name="connsiteX5" fmla="*/ 5025671 w 7875562"/>
              <a:gd name="connsiteY5" fmla="*/ 7875562 h 7875562"/>
              <a:gd name="connsiteX6" fmla="*/ 1312620 w 7875562"/>
              <a:gd name="connsiteY6" fmla="*/ 7875562 h 7875562"/>
              <a:gd name="connsiteX7" fmla="*/ 0 w 7875562"/>
              <a:gd name="connsiteY7" fmla="*/ 6562942 h 7875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75562" h="7875562">
                <a:moveTo>
                  <a:pt x="0" y="3202556"/>
                </a:moveTo>
                <a:lnTo>
                  <a:pt x="3202556" y="0"/>
                </a:lnTo>
                <a:lnTo>
                  <a:pt x="6562942" y="0"/>
                </a:lnTo>
                <a:cubicBezTo>
                  <a:pt x="7287882" y="0"/>
                  <a:pt x="7875562" y="587680"/>
                  <a:pt x="7875562" y="1312620"/>
                </a:cubicBezTo>
                <a:lnTo>
                  <a:pt x="7875562" y="5025670"/>
                </a:lnTo>
                <a:lnTo>
                  <a:pt x="5025671" y="7875562"/>
                </a:lnTo>
                <a:lnTo>
                  <a:pt x="1312620" y="7875562"/>
                </a:lnTo>
                <a:cubicBezTo>
                  <a:pt x="587680" y="7875562"/>
                  <a:pt x="0" y="7287882"/>
                  <a:pt x="0" y="6562942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>
            <a:outerShdw blurRad="2540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олилиния 15">
            <a:extLst>
              <a:ext uri="{FF2B5EF4-FFF2-40B4-BE49-F238E27FC236}">
                <a16:creationId xmlns:a16="http://schemas.microsoft.com/office/drawing/2014/main" id="{E4DC7A51-F5E7-1B44-977D-B293A1EE2C8A}"/>
              </a:ext>
            </a:extLst>
          </p:cNvPr>
          <p:cNvSpPr/>
          <p:nvPr/>
        </p:nvSpPr>
        <p:spPr>
          <a:xfrm rot="2700000">
            <a:off x="4084950" y="-632958"/>
            <a:ext cx="7875562" cy="7874537"/>
          </a:xfrm>
          <a:custGeom>
            <a:avLst/>
            <a:gdLst>
              <a:gd name="connsiteX0" fmla="*/ 0 w 7875562"/>
              <a:gd name="connsiteY0" fmla="*/ 3202553 h 7875562"/>
              <a:gd name="connsiteX1" fmla="*/ 3202554 w 7875562"/>
              <a:gd name="connsiteY1" fmla="*/ 0 h 7875562"/>
              <a:gd name="connsiteX2" fmla="*/ 5894760 w 7875562"/>
              <a:gd name="connsiteY2" fmla="*/ 0 h 7875562"/>
              <a:gd name="connsiteX3" fmla="*/ 7875562 w 7875562"/>
              <a:gd name="connsiteY3" fmla="*/ 1980802 h 7875562"/>
              <a:gd name="connsiteX4" fmla="*/ 7875562 w 7875562"/>
              <a:gd name="connsiteY4" fmla="*/ 5025668 h 7875562"/>
              <a:gd name="connsiteX5" fmla="*/ 5025668 w 7875562"/>
              <a:gd name="connsiteY5" fmla="*/ 7875562 h 7875562"/>
              <a:gd name="connsiteX6" fmla="*/ 1312620 w 7875562"/>
              <a:gd name="connsiteY6" fmla="*/ 7875562 h 7875562"/>
              <a:gd name="connsiteX7" fmla="*/ 0 w 7875562"/>
              <a:gd name="connsiteY7" fmla="*/ 6562942 h 7875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75562" h="7875562">
                <a:moveTo>
                  <a:pt x="0" y="3202553"/>
                </a:moveTo>
                <a:lnTo>
                  <a:pt x="3202554" y="0"/>
                </a:lnTo>
                <a:lnTo>
                  <a:pt x="5894760" y="0"/>
                </a:lnTo>
                <a:lnTo>
                  <a:pt x="7875562" y="1980802"/>
                </a:lnTo>
                <a:lnTo>
                  <a:pt x="7875562" y="5025668"/>
                </a:lnTo>
                <a:lnTo>
                  <a:pt x="5025668" y="7875562"/>
                </a:lnTo>
                <a:lnTo>
                  <a:pt x="1312620" y="7875562"/>
                </a:lnTo>
                <a:cubicBezTo>
                  <a:pt x="587680" y="7875562"/>
                  <a:pt x="0" y="7287882"/>
                  <a:pt x="0" y="6562942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>
            <a:outerShdw blurRad="2540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олилиния 19">
            <a:extLst>
              <a:ext uri="{FF2B5EF4-FFF2-40B4-BE49-F238E27FC236}">
                <a16:creationId xmlns:a16="http://schemas.microsoft.com/office/drawing/2014/main" id="{996B83D8-C280-5342-A36D-9FF0AAED5BA9}"/>
              </a:ext>
            </a:extLst>
          </p:cNvPr>
          <p:cNvSpPr/>
          <p:nvPr/>
        </p:nvSpPr>
        <p:spPr>
          <a:xfrm rot="2700000">
            <a:off x="5367785" y="-816960"/>
            <a:ext cx="8544650" cy="8367224"/>
          </a:xfrm>
          <a:custGeom>
            <a:avLst/>
            <a:gdLst>
              <a:gd name="connsiteX0" fmla="*/ 1745780 w 8544650"/>
              <a:gd name="connsiteY0" fmla="*/ 1949532 h 8368313"/>
              <a:gd name="connsiteX1" fmla="*/ 3695312 w 8544650"/>
              <a:gd name="connsiteY1" fmla="*/ 0 h 8368313"/>
              <a:gd name="connsiteX2" fmla="*/ 4188063 w 8544650"/>
              <a:gd name="connsiteY2" fmla="*/ 492751 h 8368313"/>
              <a:gd name="connsiteX3" fmla="*/ 7875562 w 8544650"/>
              <a:gd name="connsiteY3" fmla="*/ 4180250 h 8368313"/>
              <a:gd name="connsiteX4" fmla="*/ 8544650 w 8544650"/>
              <a:gd name="connsiteY4" fmla="*/ 4849338 h 8368313"/>
              <a:gd name="connsiteX5" fmla="*/ 7875562 w 8544650"/>
              <a:gd name="connsiteY5" fmla="*/ 5518426 h 8368313"/>
              <a:gd name="connsiteX6" fmla="*/ 6595118 w 8544650"/>
              <a:gd name="connsiteY6" fmla="*/ 6798870 h 8368313"/>
              <a:gd name="connsiteX7" fmla="*/ 5025675 w 8544650"/>
              <a:gd name="connsiteY7" fmla="*/ 8368313 h 8368313"/>
              <a:gd name="connsiteX8" fmla="*/ 1312620 w 8544650"/>
              <a:gd name="connsiteY8" fmla="*/ 8368313 h 8368313"/>
              <a:gd name="connsiteX9" fmla="*/ 0 w 8544650"/>
              <a:gd name="connsiteY9" fmla="*/ 7055693 h 8368313"/>
              <a:gd name="connsiteX10" fmla="*/ 0 w 8544650"/>
              <a:gd name="connsiteY10" fmla="*/ 3695312 h 8368313"/>
              <a:gd name="connsiteX11" fmla="*/ 1745780 w 8544650"/>
              <a:gd name="connsiteY11" fmla="*/ 1949532 h 8368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544650" h="8368313">
                <a:moveTo>
                  <a:pt x="1745780" y="1949532"/>
                </a:moveTo>
                <a:lnTo>
                  <a:pt x="3695312" y="0"/>
                </a:lnTo>
                <a:lnTo>
                  <a:pt x="4188063" y="492751"/>
                </a:lnTo>
                <a:lnTo>
                  <a:pt x="7875562" y="4180250"/>
                </a:lnTo>
                <a:lnTo>
                  <a:pt x="8544650" y="4849338"/>
                </a:lnTo>
                <a:lnTo>
                  <a:pt x="7875562" y="5518426"/>
                </a:lnTo>
                <a:lnTo>
                  <a:pt x="6595118" y="6798870"/>
                </a:lnTo>
                <a:lnTo>
                  <a:pt x="5025675" y="8368313"/>
                </a:lnTo>
                <a:lnTo>
                  <a:pt x="1312620" y="8368313"/>
                </a:lnTo>
                <a:cubicBezTo>
                  <a:pt x="587680" y="8368313"/>
                  <a:pt x="0" y="7780633"/>
                  <a:pt x="0" y="7055693"/>
                </a:cubicBezTo>
                <a:lnTo>
                  <a:pt x="0" y="3695312"/>
                </a:lnTo>
                <a:lnTo>
                  <a:pt x="1745780" y="194953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>
            <a:outerShdw blurRad="2540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олилиния 20">
            <a:extLst>
              <a:ext uri="{FF2B5EF4-FFF2-40B4-BE49-F238E27FC236}">
                <a16:creationId xmlns:a16="http://schemas.microsoft.com/office/drawing/2014/main" id="{6AC47528-C059-C74E-B26B-490694A7BFBF}"/>
              </a:ext>
            </a:extLst>
          </p:cNvPr>
          <p:cNvSpPr/>
          <p:nvPr/>
        </p:nvSpPr>
        <p:spPr>
          <a:xfrm rot="3880174">
            <a:off x="5589210" y="2379083"/>
            <a:ext cx="1188302" cy="1140899"/>
          </a:xfrm>
          <a:custGeom>
            <a:avLst/>
            <a:gdLst>
              <a:gd name="connsiteX0" fmla="*/ 2250502 w 4441187"/>
              <a:gd name="connsiteY0" fmla="*/ 39932 h 4264580"/>
              <a:gd name="connsiteX1" fmla="*/ 2573925 w 4441187"/>
              <a:gd name="connsiteY1" fmla="*/ 1736 h 4264580"/>
              <a:gd name="connsiteX2" fmla="*/ 2955225 w 4441187"/>
              <a:gd name="connsiteY2" fmla="*/ 112509 h 4264580"/>
              <a:gd name="connsiteX3" fmla="*/ 3026911 w 4441187"/>
              <a:gd name="connsiteY3" fmla="*/ 159511 h 4264580"/>
              <a:gd name="connsiteX4" fmla="*/ 3029208 w 4441187"/>
              <a:gd name="connsiteY4" fmla="*/ 160735 h 4264580"/>
              <a:gd name="connsiteX5" fmla="*/ 3031008 w 4441187"/>
              <a:gd name="connsiteY5" fmla="*/ 162198 h 4264580"/>
              <a:gd name="connsiteX6" fmla="*/ 3071302 w 4441187"/>
              <a:gd name="connsiteY6" fmla="*/ 188617 h 4264580"/>
              <a:gd name="connsiteX7" fmla="*/ 3119390 w 4441187"/>
              <a:gd name="connsiteY7" fmla="*/ 233988 h 4264580"/>
              <a:gd name="connsiteX8" fmla="*/ 3165550 w 4441187"/>
              <a:gd name="connsiteY8" fmla="*/ 271486 h 4264580"/>
              <a:gd name="connsiteX9" fmla="*/ 3188633 w 4441187"/>
              <a:gd name="connsiteY9" fmla="*/ 299322 h 4264580"/>
              <a:gd name="connsiteX10" fmla="*/ 3205202 w 4441187"/>
              <a:gd name="connsiteY10" fmla="*/ 314953 h 4264580"/>
              <a:gd name="connsiteX11" fmla="*/ 3225626 w 4441187"/>
              <a:gd name="connsiteY11" fmla="*/ 343930 h 4264580"/>
              <a:gd name="connsiteX12" fmla="*/ 3279575 w 4441187"/>
              <a:gd name="connsiteY12" fmla="*/ 408991 h 4264580"/>
              <a:gd name="connsiteX13" fmla="*/ 3305221 w 4441187"/>
              <a:gd name="connsiteY13" fmla="*/ 456865 h 4264580"/>
              <a:gd name="connsiteX14" fmla="*/ 3308110 w 4441187"/>
              <a:gd name="connsiteY14" fmla="*/ 460964 h 4264580"/>
              <a:gd name="connsiteX15" fmla="*/ 3311457 w 4441187"/>
              <a:gd name="connsiteY15" fmla="*/ 468506 h 4264580"/>
              <a:gd name="connsiteX16" fmla="*/ 3366507 w 4441187"/>
              <a:gd name="connsiteY16" fmla="*/ 571267 h 4264580"/>
              <a:gd name="connsiteX17" fmla="*/ 4372279 w 4441187"/>
              <a:gd name="connsiteY17" fmla="*/ 3008874 h 4264580"/>
              <a:gd name="connsiteX18" fmla="*/ 4392616 w 4441187"/>
              <a:gd name="connsiteY18" fmla="*/ 3076808 h 4264580"/>
              <a:gd name="connsiteX19" fmla="*/ 4406444 w 4441187"/>
              <a:gd name="connsiteY19" fmla="*/ 3112994 h 4264580"/>
              <a:gd name="connsiteX20" fmla="*/ 4410397 w 4441187"/>
              <a:gd name="connsiteY20" fmla="*/ 3136213 h 4264580"/>
              <a:gd name="connsiteX21" fmla="*/ 4425073 w 4441187"/>
              <a:gd name="connsiteY21" fmla="*/ 3185236 h 4264580"/>
              <a:gd name="connsiteX22" fmla="*/ 4432258 w 4441187"/>
              <a:gd name="connsiteY22" fmla="*/ 3264544 h 4264580"/>
              <a:gd name="connsiteX23" fmla="*/ 4436437 w 4441187"/>
              <a:gd name="connsiteY23" fmla="*/ 3289089 h 4264580"/>
              <a:gd name="connsiteX24" fmla="*/ 4435929 w 4441187"/>
              <a:gd name="connsiteY24" fmla="*/ 3305078 h 4264580"/>
              <a:gd name="connsiteX25" fmla="*/ 4441187 w 4441187"/>
              <a:gd name="connsiteY25" fmla="*/ 3363138 h 4264580"/>
              <a:gd name="connsiteX26" fmla="*/ 4431048 w 4441187"/>
              <a:gd name="connsiteY26" fmla="*/ 3458474 h 4264580"/>
              <a:gd name="connsiteX27" fmla="*/ 4430585 w 4441187"/>
              <a:gd name="connsiteY27" fmla="*/ 3473091 h 4264580"/>
              <a:gd name="connsiteX28" fmla="*/ 4428607 w 4441187"/>
              <a:gd name="connsiteY28" fmla="*/ 3481426 h 4264580"/>
              <a:gd name="connsiteX29" fmla="*/ 4422611 w 4441187"/>
              <a:gd name="connsiteY29" fmla="*/ 3537811 h 4264580"/>
              <a:gd name="connsiteX30" fmla="*/ 4390531 w 4441187"/>
              <a:gd name="connsiteY30" fmla="*/ 3642064 h 4264580"/>
              <a:gd name="connsiteX31" fmla="*/ 4388122 w 4441187"/>
              <a:gd name="connsiteY31" fmla="*/ 3652220 h 4264580"/>
              <a:gd name="connsiteX32" fmla="*/ 4385979 w 4441187"/>
              <a:gd name="connsiteY32" fmla="*/ 3656855 h 4264580"/>
              <a:gd name="connsiteX33" fmla="*/ 4371325 w 4441187"/>
              <a:gd name="connsiteY33" fmla="*/ 3704477 h 4264580"/>
              <a:gd name="connsiteX34" fmla="*/ 4315450 w 4441187"/>
              <a:gd name="connsiteY34" fmla="*/ 3809329 h 4264580"/>
              <a:gd name="connsiteX35" fmla="*/ 4313130 w 4441187"/>
              <a:gd name="connsiteY35" fmla="*/ 3814347 h 4264580"/>
              <a:gd name="connsiteX36" fmla="*/ 4311816 w 4441187"/>
              <a:gd name="connsiteY36" fmla="*/ 3816152 h 4264580"/>
              <a:gd name="connsiteX37" fmla="*/ 4289315 w 4441187"/>
              <a:gd name="connsiteY37" fmla="*/ 3858370 h 4264580"/>
              <a:gd name="connsiteX38" fmla="*/ 4178564 w 4441187"/>
              <a:gd name="connsiteY38" fmla="*/ 3994715 h 4264580"/>
              <a:gd name="connsiteX39" fmla="*/ 4083924 w 4441187"/>
              <a:gd name="connsiteY39" fmla="*/ 4073193 h 4264580"/>
              <a:gd name="connsiteX40" fmla="*/ 4081957 w 4441187"/>
              <a:gd name="connsiteY40" fmla="*/ 4075023 h 4264580"/>
              <a:gd name="connsiteX41" fmla="*/ 4080999 w 4441187"/>
              <a:gd name="connsiteY41" fmla="*/ 4075619 h 4264580"/>
              <a:gd name="connsiteX42" fmla="*/ 4041059 w 4441187"/>
              <a:gd name="connsiteY42" fmla="*/ 4108739 h 4264580"/>
              <a:gd name="connsiteX43" fmla="*/ 3947587 w 4441187"/>
              <a:gd name="connsiteY43" fmla="*/ 4158811 h 4264580"/>
              <a:gd name="connsiteX44" fmla="*/ 3933987 w 4441187"/>
              <a:gd name="connsiteY44" fmla="*/ 4167295 h 4264580"/>
              <a:gd name="connsiteX45" fmla="*/ 3926203 w 4441187"/>
              <a:gd name="connsiteY45" fmla="*/ 4170268 h 4264580"/>
              <a:gd name="connsiteX46" fmla="*/ 3878783 w 4441187"/>
              <a:gd name="connsiteY46" fmla="*/ 4195670 h 4264580"/>
              <a:gd name="connsiteX47" fmla="*/ 3790829 w 4441187"/>
              <a:gd name="connsiteY47" fmla="*/ 4221999 h 4264580"/>
              <a:gd name="connsiteX48" fmla="*/ 3769903 w 4441187"/>
              <a:gd name="connsiteY48" fmla="*/ 4229997 h 4264580"/>
              <a:gd name="connsiteX49" fmla="*/ 3756475 w 4441187"/>
              <a:gd name="connsiteY49" fmla="*/ 4232284 h 4264580"/>
              <a:gd name="connsiteX50" fmla="*/ 3702423 w 4441187"/>
              <a:gd name="connsiteY50" fmla="*/ 4248462 h 4264580"/>
              <a:gd name="connsiteX51" fmla="*/ 3614976 w 4441187"/>
              <a:gd name="connsiteY51" fmla="*/ 4256386 h 4264580"/>
              <a:gd name="connsiteX52" fmla="*/ 3593807 w 4441187"/>
              <a:gd name="connsiteY52" fmla="*/ 4259992 h 4264580"/>
              <a:gd name="connsiteX53" fmla="*/ 3580016 w 4441187"/>
              <a:gd name="connsiteY53" fmla="*/ 4259553 h 4264580"/>
              <a:gd name="connsiteX54" fmla="*/ 3524518 w 4441187"/>
              <a:gd name="connsiteY54" fmla="*/ 4264580 h 4264580"/>
              <a:gd name="connsiteX55" fmla="*/ 3433395 w 4441187"/>
              <a:gd name="connsiteY55" fmla="*/ 4254887 h 4264580"/>
              <a:gd name="connsiteX56" fmla="*/ 3409806 w 4441187"/>
              <a:gd name="connsiteY56" fmla="*/ 4254136 h 4264580"/>
              <a:gd name="connsiteX57" fmla="*/ 795892 w 4441187"/>
              <a:gd name="connsiteY57" fmla="*/ 3906358 h 4264580"/>
              <a:gd name="connsiteX58" fmla="*/ 616760 w 4441187"/>
              <a:gd name="connsiteY58" fmla="*/ 3863898 h 4264580"/>
              <a:gd name="connsiteX59" fmla="*/ 522738 w 4441187"/>
              <a:gd name="connsiteY59" fmla="*/ 3820407 h 4264580"/>
              <a:gd name="connsiteX60" fmla="*/ 511059 w 4441187"/>
              <a:gd name="connsiteY60" fmla="*/ 3816078 h 4264580"/>
              <a:gd name="connsiteX61" fmla="*/ 504257 w 4441187"/>
              <a:gd name="connsiteY61" fmla="*/ 3811857 h 4264580"/>
              <a:gd name="connsiteX62" fmla="*/ 454635 w 4441187"/>
              <a:gd name="connsiteY62" fmla="*/ 3788905 h 4264580"/>
              <a:gd name="connsiteX63" fmla="*/ 381959 w 4441187"/>
              <a:gd name="connsiteY63" fmla="*/ 3735964 h 4264580"/>
              <a:gd name="connsiteX64" fmla="*/ 354636 w 4441187"/>
              <a:gd name="connsiteY64" fmla="*/ 3719008 h 4264580"/>
              <a:gd name="connsiteX65" fmla="*/ 340929 w 4441187"/>
              <a:gd name="connsiteY65" fmla="*/ 3706077 h 4264580"/>
              <a:gd name="connsiteX66" fmla="*/ 312654 w 4441187"/>
              <a:gd name="connsiteY66" fmla="*/ 3685480 h 4264580"/>
              <a:gd name="connsiteX67" fmla="*/ 266847 w 4441187"/>
              <a:gd name="connsiteY67" fmla="*/ 3636178 h 4264580"/>
              <a:gd name="connsiteX68" fmla="*/ 220735 w 4441187"/>
              <a:gd name="connsiteY68" fmla="*/ 3592671 h 4264580"/>
              <a:gd name="connsiteX69" fmla="*/ 202862 w 4441187"/>
              <a:gd name="connsiteY69" fmla="*/ 3567315 h 4264580"/>
              <a:gd name="connsiteX70" fmla="*/ 193958 w 4441187"/>
              <a:gd name="connsiteY70" fmla="*/ 3557730 h 4264580"/>
              <a:gd name="connsiteX71" fmla="*/ 177452 w 4441187"/>
              <a:gd name="connsiteY71" fmla="*/ 3531262 h 4264580"/>
              <a:gd name="connsiteX72" fmla="*/ 117825 w 4441187"/>
              <a:gd name="connsiteY72" fmla="*/ 3446661 h 4264580"/>
              <a:gd name="connsiteX73" fmla="*/ 188619 w 4441187"/>
              <a:gd name="connsiteY73" fmla="*/ 2444463 h 4264580"/>
              <a:gd name="connsiteX74" fmla="*/ 1796759 w 4441187"/>
              <a:gd name="connsiteY74" fmla="*/ 354635 h 4264580"/>
              <a:gd name="connsiteX75" fmla="*/ 2250502 w 4441187"/>
              <a:gd name="connsiteY75" fmla="*/ 39932 h 4264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4441187" h="4264580">
                <a:moveTo>
                  <a:pt x="2250502" y="39932"/>
                </a:moveTo>
                <a:cubicBezTo>
                  <a:pt x="2355041" y="7965"/>
                  <a:pt x="2464726" y="-5012"/>
                  <a:pt x="2573925" y="1736"/>
                </a:cubicBezTo>
                <a:cubicBezTo>
                  <a:pt x="2704967" y="9836"/>
                  <a:pt x="2835309" y="46336"/>
                  <a:pt x="2955225" y="112509"/>
                </a:cubicBezTo>
                <a:lnTo>
                  <a:pt x="3026911" y="159511"/>
                </a:lnTo>
                <a:lnTo>
                  <a:pt x="3029208" y="160735"/>
                </a:lnTo>
                <a:lnTo>
                  <a:pt x="3031008" y="162198"/>
                </a:lnTo>
                <a:lnTo>
                  <a:pt x="3071302" y="188617"/>
                </a:lnTo>
                <a:lnTo>
                  <a:pt x="3119390" y="233988"/>
                </a:lnTo>
                <a:lnTo>
                  <a:pt x="3165550" y="271486"/>
                </a:lnTo>
                <a:lnTo>
                  <a:pt x="3188633" y="299322"/>
                </a:lnTo>
                <a:lnTo>
                  <a:pt x="3205202" y="314953"/>
                </a:lnTo>
                <a:lnTo>
                  <a:pt x="3225626" y="343930"/>
                </a:lnTo>
                <a:lnTo>
                  <a:pt x="3279575" y="408991"/>
                </a:lnTo>
                <a:lnTo>
                  <a:pt x="3305221" y="456865"/>
                </a:lnTo>
                <a:lnTo>
                  <a:pt x="3308110" y="460964"/>
                </a:lnTo>
                <a:lnTo>
                  <a:pt x="3311457" y="468506"/>
                </a:lnTo>
                <a:lnTo>
                  <a:pt x="3366507" y="571267"/>
                </a:lnTo>
                <a:lnTo>
                  <a:pt x="4372279" y="3008874"/>
                </a:lnTo>
                <a:lnTo>
                  <a:pt x="4392616" y="3076808"/>
                </a:lnTo>
                <a:lnTo>
                  <a:pt x="4406444" y="3112994"/>
                </a:lnTo>
                <a:lnTo>
                  <a:pt x="4410397" y="3136213"/>
                </a:lnTo>
                <a:lnTo>
                  <a:pt x="4425073" y="3185236"/>
                </a:lnTo>
                <a:lnTo>
                  <a:pt x="4432258" y="3264544"/>
                </a:lnTo>
                <a:lnTo>
                  <a:pt x="4436437" y="3289089"/>
                </a:lnTo>
                <a:lnTo>
                  <a:pt x="4435929" y="3305078"/>
                </a:lnTo>
                <a:lnTo>
                  <a:pt x="4441187" y="3363138"/>
                </a:lnTo>
                <a:lnTo>
                  <a:pt x="4431048" y="3458474"/>
                </a:lnTo>
                <a:lnTo>
                  <a:pt x="4430585" y="3473091"/>
                </a:lnTo>
                <a:lnTo>
                  <a:pt x="4428607" y="3481426"/>
                </a:lnTo>
                <a:lnTo>
                  <a:pt x="4422611" y="3537811"/>
                </a:lnTo>
                <a:lnTo>
                  <a:pt x="4390531" y="3642064"/>
                </a:lnTo>
                <a:lnTo>
                  <a:pt x="4388122" y="3652220"/>
                </a:lnTo>
                <a:lnTo>
                  <a:pt x="4385979" y="3656855"/>
                </a:lnTo>
                <a:lnTo>
                  <a:pt x="4371325" y="3704477"/>
                </a:lnTo>
                <a:lnTo>
                  <a:pt x="4315450" y="3809329"/>
                </a:lnTo>
                <a:lnTo>
                  <a:pt x="4313130" y="3814347"/>
                </a:lnTo>
                <a:lnTo>
                  <a:pt x="4311816" y="3816152"/>
                </a:lnTo>
                <a:lnTo>
                  <a:pt x="4289315" y="3858370"/>
                </a:lnTo>
                <a:cubicBezTo>
                  <a:pt x="4257077" y="3907010"/>
                  <a:pt x="4220051" y="3952723"/>
                  <a:pt x="4178564" y="3994715"/>
                </a:cubicBezTo>
                <a:lnTo>
                  <a:pt x="4083924" y="4073193"/>
                </a:lnTo>
                <a:lnTo>
                  <a:pt x="4081957" y="4075023"/>
                </a:lnTo>
                <a:lnTo>
                  <a:pt x="4080999" y="4075619"/>
                </a:lnTo>
                <a:lnTo>
                  <a:pt x="4041059" y="4108739"/>
                </a:lnTo>
                <a:lnTo>
                  <a:pt x="3947587" y="4158811"/>
                </a:lnTo>
                <a:lnTo>
                  <a:pt x="3933987" y="4167295"/>
                </a:lnTo>
                <a:lnTo>
                  <a:pt x="3926203" y="4170268"/>
                </a:lnTo>
                <a:lnTo>
                  <a:pt x="3878783" y="4195670"/>
                </a:lnTo>
                <a:lnTo>
                  <a:pt x="3790829" y="4221999"/>
                </a:lnTo>
                <a:lnTo>
                  <a:pt x="3769903" y="4229997"/>
                </a:lnTo>
                <a:lnTo>
                  <a:pt x="3756475" y="4232284"/>
                </a:lnTo>
                <a:lnTo>
                  <a:pt x="3702423" y="4248462"/>
                </a:lnTo>
                <a:lnTo>
                  <a:pt x="3614976" y="4256386"/>
                </a:lnTo>
                <a:lnTo>
                  <a:pt x="3593807" y="4259992"/>
                </a:lnTo>
                <a:lnTo>
                  <a:pt x="3580016" y="4259553"/>
                </a:lnTo>
                <a:lnTo>
                  <a:pt x="3524518" y="4264580"/>
                </a:lnTo>
                <a:lnTo>
                  <a:pt x="3433395" y="4254887"/>
                </a:lnTo>
                <a:lnTo>
                  <a:pt x="3409806" y="4254136"/>
                </a:lnTo>
                <a:lnTo>
                  <a:pt x="795892" y="3906358"/>
                </a:lnTo>
                <a:cubicBezTo>
                  <a:pt x="733697" y="3898083"/>
                  <a:pt x="673812" y="3883703"/>
                  <a:pt x="616760" y="3863898"/>
                </a:cubicBezTo>
                <a:lnTo>
                  <a:pt x="522738" y="3820407"/>
                </a:lnTo>
                <a:lnTo>
                  <a:pt x="511059" y="3816078"/>
                </a:lnTo>
                <a:lnTo>
                  <a:pt x="504257" y="3811857"/>
                </a:lnTo>
                <a:lnTo>
                  <a:pt x="454635" y="3788905"/>
                </a:lnTo>
                <a:lnTo>
                  <a:pt x="381959" y="3735964"/>
                </a:lnTo>
                <a:lnTo>
                  <a:pt x="354636" y="3719008"/>
                </a:lnTo>
                <a:lnTo>
                  <a:pt x="340929" y="3706077"/>
                </a:lnTo>
                <a:lnTo>
                  <a:pt x="312654" y="3685480"/>
                </a:lnTo>
                <a:lnTo>
                  <a:pt x="266847" y="3636178"/>
                </a:lnTo>
                <a:lnTo>
                  <a:pt x="220735" y="3592671"/>
                </a:lnTo>
                <a:lnTo>
                  <a:pt x="202862" y="3567315"/>
                </a:lnTo>
                <a:lnTo>
                  <a:pt x="193958" y="3557730"/>
                </a:lnTo>
                <a:lnTo>
                  <a:pt x="177452" y="3531262"/>
                </a:lnTo>
                <a:lnTo>
                  <a:pt x="117825" y="3446661"/>
                </a:lnTo>
                <a:cubicBezTo>
                  <a:pt x="-56553" y="3138381"/>
                  <a:pt x="-40966" y="2742814"/>
                  <a:pt x="188619" y="2444463"/>
                </a:cubicBezTo>
                <a:lnTo>
                  <a:pt x="1796759" y="354635"/>
                </a:lnTo>
                <a:cubicBezTo>
                  <a:pt x="1916333" y="199245"/>
                  <a:pt x="2076270" y="93212"/>
                  <a:pt x="2250502" y="39932"/>
                </a:cubicBezTo>
                <a:close/>
              </a:path>
            </a:pathLst>
          </a:custGeom>
          <a:gradFill>
            <a:gsLst>
              <a:gs pos="0">
                <a:srgbClr val="E30613">
                  <a:alpha val="40000"/>
                </a:srgbClr>
              </a:gs>
              <a:gs pos="100000">
                <a:srgbClr val="0615E5">
                  <a:alpha val="40000"/>
                </a:srgb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12" name="Заголовок 3">
            <a:extLst>
              <a:ext uri="{FF2B5EF4-FFF2-40B4-BE49-F238E27FC236}">
                <a16:creationId xmlns:a16="http://schemas.microsoft.com/office/drawing/2014/main" id="{F3A8929C-6164-9442-9053-620CE8DEA7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5861" y="2641531"/>
            <a:ext cx="5832005" cy="1325563"/>
          </a:xfrm>
        </p:spPr>
        <p:txBody>
          <a:bodyPr>
            <a:normAutofit fontScale="90000"/>
          </a:bodyPr>
          <a:lstStyle/>
          <a:p>
            <a:pPr algn="l"/>
            <a:r>
              <a:rPr lang="en-US" sz="5300" b="1" dirty="0">
                <a:solidFill>
                  <a:srgbClr val="252625"/>
                </a:solidFill>
                <a:latin typeface="Neris Black"/>
              </a:rPr>
              <a:t>GAR-5</a:t>
            </a:r>
            <a:br>
              <a:rPr lang="en" sz="4000" dirty="0">
                <a:solidFill>
                  <a:schemeClr val="accent3"/>
                </a:solidFill>
              </a:rPr>
            </a:br>
            <a:r>
              <a:rPr lang="ru-RU" sz="4000" dirty="0">
                <a:solidFill>
                  <a:srgbClr val="252625"/>
                </a:solidFill>
              </a:rPr>
              <a:t>Р</a:t>
            </a:r>
            <a:r>
              <a:rPr lang="ru-RU" sz="4000" b="0" dirty="0">
                <a:solidFill>
                  <a:srgbClr val="252625"/>
                </a:solidFill>
                <a:latin typeface="Neris Light" pitchFamily="2" charset="0"/>
              </a:rPr>
              <a:t>обот-экскурсовод</a:t>
            </a:r>
          </a:p>
        </p:txBody>
      </p:sp>
    </p:spTree>
    <p:extLst>
      <p:ext uri="{BB962C8B-B14F-4D97-AF65-F5344CB8AC3E}">
        <p14:creationId xmlns:p14="http://schemas.microsoft.com/office/powerpoint/2010/main" val="3971213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AutoShape 2" descr="https://optim.tildacdn.com/tild3236-3537-4434-a535-333136666262/-/resize/902x/-/format/webp/____3.png"/>
          <p:cNvSpPr>
            <a:spLocks noChangeAspect="1" noChangeArrowheads="1"/>
          </p:cNvSpPr>
          <p:nvPr/>
        </p:nvSpPr>
        <p:spPr bwMode="auto">
          <a:xfrm>
            <a:off x="155578" y="-136525"/>
            <a:ext cx="296863" cy="29686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24" name="AutoShape 4" descr="https://optim.tildacdn.com/tild3236-3537-4434-a535-333136666262/-/resize/902x/-/format/webp/____3.png"/>
          <p:cNvSpPr>
            <a:spLocks noChangeAspect="1" noChangeArrowheads="1"/>
          </p:cNvSpPr>
          <p:nvPr/>
        </p:nvSpPr>
        <p:spPr bwMode="auto">
          <a:xfrm>
            <a:off x="155578" y="-136525"/>
            <a:ext cx="296863" cy="29686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26" name="AutoShape 6" descr="https://optim.tildacdn.com/tild3236-3537-4434-a535-333136666262/-/resize/902x/-/format/webp/____3.png"/>
          <p:cNvSpPr>
            <a:spLocks noChangeAspect="1" noChangeArrowheads="1"/>
          </p:cNvSpPr>
          <p:nvPr/>
        </p:nvSpPr>
        <p:spPr bwMode="auto">
          <a:xfrm>
            <a:off x="155578" y="-136525"/>
            <a:ext cx="296863" cy="29686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Полилиния 5"/>
          <p:cNvSpPr>
            <a:spLocks noChangeAspect="1"/>
          </p:cNvSpPr>
          <p:nvPr/>
        </p:nvSpPr>
        <p:spPr>
          <a:xfrm>
            <a:off x="6455990" y="1269504"/>
            <a:ext cx="6696000" cy="6696000"/>
          </a:xfrm>
          <a:custGeom>
            <a:avLst/>
            <a:gdLst>
              <a:gd name="connsiteX0" fmla="*/ 0 w 3600000"/>
              <a:gd name="connsiteY0" fmla="*/ 1800000 h 3600000"/>
              <a:gd name="connsiteX1" fmla="*/ 527210 w 3600000"/>
              <a:gd name="connsiteY1" fmla="*/ 527208 h 3600000"/>
              <a:gd name="connsiteX2" fmla="*/ 1800003 w 3600000"/>
              <a:gd name="connsiteY2" fmla="*/ 2 h 3600000"/>
              <a:gd name="connsiteX3" fmla="*/ 3072795 w 3600000"/>
              <a:gd name="connsiteY3" fmla="*/ 527212 h 3600000"/>
              <a:gd name="connsiteX4" fmla="*/ 3600001 w 3600000"/>
              <a:gd name="connsiteY4" fmla="*/ 1800005 h 3600000"/>
              <a:gd name="connsiteX5" fmla="*/ 3072793 w 3600000"/>
              <a:gd name="connsiteY5" fmla="*/ 3072798 h 3600000"/>
              <a:gd name="connsiteX6" fmla="*/ 1800000 w 3600000"/>
              <a:gd name="connsiteY6" fmla="*/ 3600005 h 3600000"/>
              <a:gd name="connsiteX7" fmla="*/ 527208 w 3600000"/>
              <a:gd name="connsiteY7" fmla="*/ 3072796 h 3600000"/>
              <a:gd name="connsiteX8" fmla="*/ 1 w 3600000"/>
              <a:gd name="connsiteY8" fmla="*/ 1800003 h 3600000"/>
              <a:gd name="connsiteX9" fmla="*/ 0 w 3600000"/>
              <a:gd name="connsiteY9" fmla="*/ 1800000 h 36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600000" h="3600000">
                <a:moveTo>
                  <a:pt x="0" y="1800000"/>
                </a:moveTo>
                <a:cubicBezTo>
                  <a:pt x="1" y="1322610"/>
                  <a:pt x="189644" y="864773"/>
                  <a:pt x="527210" y="527208"/>
                </a:cubicBezTo>
                <a:cubicBezTo>
                  <a:pt x="864776" y="189643"/>
                  <a:pt x="1322614" y="1"/>
                  <a:pt x="1800003" y="2"/>
                </a:cubicBezTo>
                <a:cubicBezTo>
                  <a:pt x="2277393" y="3"/>
                  <a:pt x="2735230" y="189646"/>
                  <a:pt x="3072795" y="527212"/>
                </a:cubicBezTo>
                <a:cubicBezTo>
                  <a:pt x="3410360" y="864778"/>
                  <a:pt x="3600002" y="1322616"/>
                  <a:pt x="3600001" y="1800005"/>
                </a:cubicBezTo>
                <a:cubicBezTo>
                  <a:pt x="3600001" y="2277395"/>
                  <a:pt x="3410359" y="2735232"/>
                  <a:pt x="3072793" y="3072798"/>
                </a:cubicBezTo>
                <a:cubicBezTo>
                  <a:pt x="2735227" y="3410364"/>
                  <a:pt x="2277390" y="3600006"/>
                  <a:pt x="1800000" y="3600005"/>
                </a:cubicBezTo>
                <a:cubicBezTo>
                  <a:pt x="1322610" y="3600005"/>
                  <a:pt x="864773" y="3410362"/>
                  <a:pt x="527208" y="3072796"/>
                </a:cubicBezTo>
                <a:cubicBezTo>
                  <a:pt x="189643" y="2735230"/>
                  <a:pt x="1" y="2277393"/>
                  <a:pt x="1" y="1800003"/>
                </a:cubicBezTo>
                <a:cubicBezTo>
                  <a:pt x="1" y="1800002"/>
                  <a:pt x="0" y="1800001"/>
                  <a:pt x="0" y="1800000"/>
                </a:cubicBezTo>
                <a:close/>
              </a:path>
            </a:pathLst>
          </a:custGeom>
          <a:gradFill flip="none" rotWithShape="1">
            <a:gsLst>
              <a:gs pos="0">
                <a:srgbClr val="E30613"/>
              </a:gs>
              <a:gs pos="100000">
                <a:srgbClr val="0615E5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9" name="Picture 5" descr="C:\Users\hp\Desktop\теспиан 3.png"/>
          <p:cNvPicPr preferRelativeResize="0">
            <a:picLocks noChangeAspect="1" noChangeArrowheads="1"/>
          </p:cNvPicPr>
          <p:nvPr/>
        </p:nvPicPr>
        <p:blipFill>
          <a:blip r:embed="rId2" cstate="print"/>
          <a:srcRect l="14342" t="2254" r="29133"/>
          <a:stretch>
            <a:fillRect/>
          </a:stretch>
        </p:blipFill>
        <p:spPr bwMode="auto">
          <a:xfrm>
            <a:off x="7031313" y="1700808"/>
            <a:ext cx="5087095" cy="5087095"/>
          </a:xfrm>
          <a:prstGeom prst="ellipse">
            <a:avLst/>
          </a:prstGeom>
          <a:noFill/>
        </p:spPr>
      </p:pic>
      <p:cxnSp>
        <p:nvCxnSpPr>
          <p:cNvPr id="17" name="Прямая соединительная линия 16"/>
          <p:cNvCxnSpPr/>
          <p:nvPr/>
        </p:nvCxnSpPr>
        <p:spPr>
          <a:xfrm>
            <a:off x="334569" y="4365104"/>
            <a:ext cx="1728192" cy="0"/>
          </a:xfrm>
          <a:prstGeom prst="line">
            <a:avLst/>
          </a:prstGeom>
          <a:ln w="63500" cap="flat">
            <a:gradFill flip="none" rotWithShape="1">
              <a:gsLst>
                <a:gs pos="0">
                  <a:srgbClr val="0615E5">
                    <a:alpha val="40000"/>
                  </a:srgbClr>
                </a:gs>
                <a:gs pos="100000">
                  <a:srgbClr val="E30613">
                    <a:alpha val="40000"/>
                  </a:srgbClr>
                </a:gs>
              </a:gsLst>
              <a:lin ang="0" scaled="1"/>
              <a:tileRect/>
            </a:gra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2062761" y="6086906"/>
            <a:ext cx="2160240" cy="0"/>
          </a:xfrm>
          <a:prstGeom prst="line">
            <a:avLst/>
          </a:prstGeom>
          <a:ln w="63500" cap="flat">
            <a:gradFill flip="none" rotWithShape="1">
              <a:gsLst>
                <a:gs pos="0">
                  <a:srgbClr val="0615E5">
                    <a:alpha val="40000"/>
                  </a:srgbClr>
                </a:gs>
                <a:gs pos="100000">
                  <a:srgbClr val="E30613">
                    <a:alpha val="40000"/>
                  </a:srgbClr>
                </a:gs>
              </a:gsLst>
              <a:lin ang="0" scaled="1"/>
              <a:tileRect/>
            </a:gra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4295006" y="4365104"/>
            <a:ext cx="1800200" cy="0"/>
          </a:xfrm>
          <a:prstGeom prst="line">
            <a:avLst/>
          </a:prstGeom>
          <a:ln w="63500" cap="flat">
            <a:gradFill flip="none" rotWithShape="1">
              <a:gsLst>
                <a:gs pos="0">
                  <a:srgbClr val="0615E5">
                    <a:alpha val="40000"/>
                  </a:srgbClr>
                </a:gs>
                <a:gs pos="100000">
                  <a:srgbClr val="E30613">
                    <a:alpha val="40000"/>
                  </a:srgbClr>
                </a:gs>
              </a:gsLst>
              <a:lin ang="0" scaled="1"/>
              <a:tileRect/>
            </a:gra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Заголовок 3">
            <a:extLst>
              <a:ext uri="{FF2B5EF4-FFF2-40B4-BE49-F238E27FC236}">
                <a16:creationId xmlns:a16="http://schemas.microsoft.com/office/drawing/2014/main" id="{F3A8929C-6164-9442-9053-620CE8DEA78D}"/>
              </a:ext>
            </a:extLst>
          </p:cNvPr>
          <p:cNvSpPr txBox="1">
            <a:spLocks/>
          </p:cNvSpPr>
          <p:nvPr/>
        </p:nvSpPr>
        <p:spPr>
          <a:xfrm>
            <a:off x="334569" y="4365110"/>
            <a:ext cx="1728192" cy="1384995"/>
          </a:xfrm>
          <a:prstGeom prst="rect">
            <a:avLst/>
          </a:prstGeom>
        </p:spPr>
        <p:txBody>
          <a:bodyPr wrap="square" anchor="ctr" anchorCtr="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400" b="1" dirty="0">
                <a:solidFill>
                  <a:srgbClr val="E30613"/>
                </a:solidFill>
                <a:latin typeface="Neris Light" pitchFamily="2" charset="0"/>
              </a:rPr>
              <a:t>&gt;</a:t>
            </a:r>
            <a:r>
              <a:rPr lang="ru-RU" sz="2400" b="1" dirty="0">
                <a:solidFill>
                  <a:srgbClr val="E30613"/>
                </a:solidFill>
                <a:latin typeface="Neris Light" pitchFamily="2" charset="0"/>
              </a:rPr>
              <a:t>1 МЛН</a:t>
            </a:r>
          </a:p>
          <a:p>
            <a:pPr algn="ctr">
              <a:spcBef>
                <a:spcPct val="0"/>
              </a:spcBef>
            </a:pPr>
            <a:r>
              <a:rPr lang="ru-RU" sz="2000" dirty="0">
                <a:solidFill>
                  <a:srgbClr val="0615E5"/>
                </a:solidFill>
                <a:latin typeface="Neris Light" pitchFamily="2" charset="0"/>
              </a:rPr>
              <a:t>посетителей нашей выставки</a:t>
            </a:r>
          </a:p>
        </p:txBody>
      </p:sp>
      <p:sp>
        <p:nvSpPr>
          <p:cNvPr id="22" name="Заголовок 3">
            <a:extLst>
              <a:ext uri="{FF2B5EF4-FFF2-40B4-BE49-F238E27FC236}">
                <a16:creationId xmlns:a16="http://schemas.microsoft.com/office/drawing/2014/main" id="{F3A8929C-6164-9442-9053-620CE8DEA78D}"/>
              </a:ext>
            </a:extLst>
          </p:cNvPr>
          <p:cNvSpPr txBox="1">
            <a:spLocks/>
          </p:cNvSpPr>
          <p:nvPr/>
        </p:nvSpPr>
        <p:spPr>
          <a:xfrm>
            <a:off x="4223001" y="4348267"/>
            <a:ext cx="1944216" cy="1384995"/>
          </a:xfrm>
          <a:prstGeom prst="rect">
            <a:avLst/>
          </a:prstGeom>
        </p:spPr>
        <p:txBody>
          <a:bodyPr wrap="square" anchor="ctr" anchorCtr="0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2400" b="1" dirty="0">
                <a:solidFill>
                  <a:srgbClr val="E30613"/>
                </a:solidFill>
                <a:latin typeface="Neris Light" pitchFamily="2" charset="0"/>
              </a:rPr>
              <a:t>ТОП-3 </a:t>
            </a:r>
            <a:endParaRPr lang="en-US" sz="2400" b="1" dirty="0">
              <a:solidFill>
                <a:srgbClr val="E30613"/>
              </a:solidFill>
              <a:latin typeface="Neris Light" pitchFamily="2" charset="0"/>
            </a:endParaRPr>
          </a:p>
          <a:p>
            <a:pPr algn="ctr">
              <a:spcBef>
                <a:spcPct val="0"/>
              </a:spcBef>
            </a:pPr>
            <a:r>
              <a:rPr lang="ru-RU" sz="2000" dirty="0">
                <a:solidFill>
                  <a:srgbClr val="0615E5"/>
                </a:solidFill>
                <a:latin typeface="Neris Light" pitchFamily="2" charset="0"/>
              </a:rPr>
              <a:t>по </a:t>
            </a:r>
            <a:r>
              <a:rPr lang="ru-RU" sz="2000" dirty="0" err="1">
                <a:solidFill>
                  <a:srgbClr val="0615E5"/>
                </a:solidFill>
                <a:latin typeface="Neris Light" pitchFamily="2" charset="0"/>
              </a:rPr>
              <a:t>посещае</a:t>
            </a:r>
            <a:r>
              <a:rPr lang="en-US" sz="2000" dirty="0">
                <a:solidFill>
                  <a:srgbClr val="0615E5"/>
                </a:solidFill>
                <a:latin typeface="Neris Light" pitchFamily="2" charset="0"/>
              </a:rPr>
              <a:t>-</a:t>
            </a:r>
            <a:r>
              <a:rPr lang="ru-RU" sz="2000" dirty="0">
                <a:solidFill>
                  <a:srgbClr val="0615E5"/>
                </a:solidFill>
                <a:latin typeface="Neris Light" pitchFamily="2" charset="0"/>
              </a:rPr>
              <a:t>мости выставок ВДНХ</a:t>
            </a:r>
          </a:p>
        </p:txBody>
      </p:sp>
      <p:sp>
        <p:nvSpPr>
          <p:cNvPr id="23" name="Заголовок 3">
            <a:extLst>
              <a:ext uri="{FF2B5EF4-FFF2-40B4-BE49-F238E27FC236}">
                <a16:creationId xmlns:a16="http://schemas.microsoft.com/office/drawing/2014/main" id="{F3A8929C-6164-9442-9053-620CE8DEA78D}"/>
              </a:ext>
            </a:extLst>
          </p:cNvPr>
          <p:cNvSpPr txBox="1">
            <a:spLocks/>
          </p:cNvSpPr>
          <p:nvPr/>
        </p:nvSpPr>
        <p:spPr>
          <a:xfrm>
            <a:off x="2062758" y="4646746"/>
            <a:ext cx="2088232" cy="1446550"/>
          </a:xfrm>
          <a:prstGeom prst="rect">
            <a:avLst/>
          </a:prstGeom>
        </p:spPr>
        <p:txBody>
          <a:bodyPr wrap="square" anchor="ctr" anchorCtr="0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2400" b="1" dirty="0">
                <a:solidFill>
                  <a:srgbClr val="E30613"/>
                </a:solidFill>
                <a:latin typeface="Neris Light" pitchFamily="2" charset="0"/>
              </a:rPr>
              <a:t>ЛУЧШАЯ ВЫСТАВКА </a:t>
            </a:r>
            <a:endParaRPr lang="en-US" sz="2400" b="1" dirty="0">
              <a:solidFill>
                <a:srgbClr val="E30613"/>
              </a:solidFill>
              <a:latin typeface="Neris Light" pitchFamily="2" charset="0"/>
            </a:endParaRPr>
          </a:p>
          <a:p>
            <a:pPr algn="ctr">
              <a:spcBef>
                <a:spcPct val="0"/>
              </a:spcBef>
            </a:pPr>
            <a:r>
              <a:rPr lang="ru-RU" sz="2000" dirty="0">
                <a:solidFill>
                  <a:srgbClr val="0615E5"/>
                </a:solidFill>
                <a:latin typeface="Neris Light" pitchFamily="2" charset="0"/>
              </a:rPr>
              <a:t>по версии </a:t>
            </a:r>
            <a:r>
              <a:rPr lang="en-US" sz="2000" dirty="0" err="1">
                <a:solidFill>
                  <a:srgbClr val="0615E5"/>
                </a:solidFill>
                <a:latin typeface="Neris Light" pitchFamily="2" charset="0"/>
              </a:rPr>
              <a:t>KudaGo</a:t>
            </a:r>
            <a:endParaRPr lang="ru-RU" sz="2000" dirty="0">
              <a:solidFill>
                <a:srgbClr val="0615E5"/>
              </a:solidFill>
              <a:latin typeface="Neris Light" pitchFamily="2" charset="0"/>
            </a:endParaRPr>
          </a:p>
        </p:txBody>
      </p:sp>
      <p:cxnSp>
        <p:nvCxnSpPr>
          <p:cNvPr id="30" name="Скругленная соединительная линия 29"/>
          <p:cNvCxnSpPr/>
          <p:nvPr/>
        </p:nvCxnSpPr>
        <p:spPr>
          <a:xfrm flipV="1">
            <a:off x="622598" y="548680"/>
            <a:ext cx="10873208" cy="2160240"/>
          </a:xfrm>
          <a:prstGeom prst="curvedConnector3">
            <a:avLst>
              <a:gd name="adj1" fmla="val 50000"/>
            </a:avLst>
          </a:prstGeom>
          <a:ln w="635000" cap="rnd">
            <a:gradFill>
              <a:gsLst>
                <a:gs pos="0">
                  <a:srgbClr val="E30613">
                    <a:alpha val="80000"/>
                  </a:srgbClr>
                </a:gs>
                <a:gs pos="100000">
                  <a:srgbClr val="0615E5">
                    <a:alpha val="80000"/>
                  </a:srgbClr>
                </a:gs>
              </a:gsLst>
              <a:lin ang="5400000" scaled="0"/>
            </a:gradFill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Прямоугольник 30"/>
          <p:cNvSpPr/>
          <p:nvPr/>
        </p:nvSpPr>
        <p:spPr>
          <a:xfrm rot="20965190">
            <a:off x="-355671" y="1383342"/>
            <a:ext cx="1078287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ru-RU" sz="4000" dirty="0">
                <a:solidFill>
                  <a:srgbClr val="252625"/>
                </a:solidFill>
                <a:latin typeface="Neris Light" pitchFamily="2" charset="0"/>
              </a:rPr>
              <a:t>Самая масштабная выставка </a:t>
            </a:r>
            <a:endParaRPr lang="en-US" sz="4000" dirty="0">
              <a:solidFill>
                <a:srgbClr val="252625"/>
              </a:solidFill>
              <a:latin typeface="Neris Light" pitchFamily="2" charset="0"/>
            </a:endParaRPr>
          </a:p>
          <a:p>
            <a:pPr lvl="0" algn="ctr">
              <a:spcBef>
                <a:spcPct val="0"/>
              </a:spcBef>
            </a:pPr>
            <a:r>
              <a:rPr lang="ru-RU" sz="4000" dirty="0">
                <a:solidFill>
                  <a:srgbClr val="252625"/>
                </a:solidFill>
                <a:latin typeface="Neris Light" pitchFamily="2" charset="0"/>
              </a:rPr>
              <a:t>робототехники в России</a:t>
            </a: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 cstate="print"/>
          <a:srcRect l="3155" t="338" r="8511" b="10737"/>
          <a:stretch>
            <a:fillRect/>
          </a:stretch>
        </p:blipFill>
        <p:spPr bwMode="auto">
          <a:xfrm>
            <a:off x="0" y="1"/>
            <a:ext cx="1872208" cy="1348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>
            <a:extLst>
              <a:ext uri="{FF2B5EF4-FFF2-40B4-BE49-F238E27FC236}">
                <a16:creationId xmlns:a16="http://schemas.microsoft.com/office/drawing/2014/main" id="{9B585310-B521-F347-BFC6-7F176C045B4E}"/>
              </a:ext>
            </a:extLst>
          </p:cNvPr>
          <p:cNvSpPr/>
          <p:nvPr/>
        </p:nvSpPr>
        <p:spPr>
          <a:xfrm rot="2700000">
            <a:off x="272777" y="1809950"/>
            <a:ext cx="3238516" cy="3238094"/>
          </a:xfrm>
          <a:prstGeom prst="roundRect">
            <a:avLst/>
          </a:prstGeom>
          <a:gradFill flip="none" rotWithShape="1">
            <a:gsLst>
              <a:gs pos="0">
                <a:srgbClr val="12C2E9"/>
              </a:gs>
              <a:gs pos="50000">
                <a:srgbClr val="C471ED"/>
              </a:gs>
              <a:gs pos="100000">
                <a:srgbClr val="F64F59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9" name="Скругленный прямоугольник 8">
            <a:extLst>
              <a:ext uri="{FF2B5EF4-FFF2-40B4-BE49-F238E27FC236}">
                <a16:creationId xmlns:a16="http://schemas.microsoft.com/office/drawing/2014/main" id="{B4881F2C-9E4B-3F43-8005-5FD46A5B0D8E}"/>
              </a:ext>
            </a:extLst>
          </p:cNvPr>
          <p:cNvSpPr/>
          <p:nvPr/>
        </p:nvSpPr>
        <p:spPr>
          <a:xfrm rot="2700000">
            <a:off x="509504" y="2046646"/>
            <a:ext cx="2765060" cy="27647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1CA1CC91-951C-974D-A56C-1D50CC51ADC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47D1DB20-A1F1-D647-A5EA-FEC4FEE05065}"/>
              </a:ext>
            </a:extLst>
          </p:cNvPr>
          <p:cNvPicPr preferRelativeResize="0">
            <a:picLocks noGrp="1"/>
          </p:cNvPicPr>
          <p:nvPr>
            <p:ph type="pic" sz="quarter" idx="11"/>
          </p:nvPr>
        </p:nvPicPr>
        <p:blipFill>
          <a:blip r:embed="rId3" cstate="print"/>
          <a:stretch>
            <a:fillRect/>
          </a:stretch>
        </p:blipFill>
        <p:spPr>
          <a:xfrm>
            <a:off x="2868711" y="3619891"/>
            <a:ext cx="3528000" cy="3528000"/>
          </a:xfrm>
        </p:spPr>
      </p:pic>
      <p:sp>
        <p:nvSpPr>
          <p:cNvPr id="19" name="Текст 23">
            <a:extLst>
              <a:ext uri="{FF2B5EF4-FFF2-40B4-BE49-F238E27FC236}">
                <a16:creationId xmlns:a16="http://schemas.microsoft.com/office/drawing/2014/main" id="{FFA5E07D-5053-9B44-B460-C37D3C6B5298}"/>
              </a:ext>
            </a:extLst>
          </p:cNvPr>
          <p:cNvSpPr txBox="1">
            <a:spLocks/>
          </p:cNvSpPr>
          <p:nvPr/>
        </p:nvSpPr>
        <p:spPr>
          <a:xfrm>
            <a:off x="576590" y="3429000"/>
            <a:ext cx="2630887" cy="5503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Neris Thin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Neris Light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Neris Light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Light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Light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b="1" dirty="0">
                <a:solidFill>
                  <a:srgbClr val="9BBB59"/>
                </a:solidFill>
                <a:latin typeface="Neris Black"/>
              </a:rPr>
              <a:t>В поисках вдохновения</a:t>
            </a:r>
          </a:p>
        </p:txBody>
      </p:sp>
      <p:sp>
        <p:nvSpPr>
          <p:cNvPr id="26" name="Полилиния 25">
            <a:extLst>
              <a:ext uri="{FF2B5EF4-FFF2-40B4-BE49-F238E27FC236}">
                <a16:creationId xmlns:a16="http://schemas.microsoft.com/office/drawing/2014/main" id="{37BBE011-E2B6-1441-8E5B-D0C89B84C2D0}"/>
              </a:ext>
            </a:extLst>
          </p:cNvPr>
          <p:cNvSpPr/>
          <p:nvPr/>
        </p:nvSpPr>
        <p:spPr>
          <a:xfrm>
            <a:off x="1472090" y="2367268"/>
            <a:ext cx="839896" cy="986789"/>
          </a:xfrm>
          <a:custGeom>
            <a:avLst/>
            <a:gdLst>
              <a:gd name="connsiteX0" fmla="*/ 183832 w 648653"/>
              <a:gd name="connsiteY0" fmla="*/ 619125 h 762000"/>
              <a:gd name="connsiteX1" fmla="*/ 463868 w 648653"/>
              <a:gd name="connsiteY1" fmla="*/ 619125 h 762000"/>
              <a:gd name="connsiteX2" fmla="*/ 476250 w 648653"/>
              <a:gd name="connsiteY2" fmla="*/ 631508 h 762000"/>
              <a:gd name="connsiteX3" fmla="*/ 476250 w 648653"/>
              <a:gd name="connsiteY3" fmla="*/ 762000 h 762000"/>
              <a:gd name="connsiteX4" fmla="*/ 171450 w 648653"/>
              <a:gd name="connsiteY4" fmla="*/ 762000 h 762000"/>
              <a:gd name="connsiteX5" fmla="*/ 171450 w 648653"/>
              <a:gd name="connsiteY5" fmla="*/ 631508 h 762000"/>
              <a:gd name="connsiteX6" fmla="*/ 183832 w 648653"/>
              <a:gd name="connsiteY6" fmla="*/ 619125 h 762000"/>
              <a:gd name="connsiteX7" fmla="*/ 95250 w 648653"/>
              <a:gd name="connsiteY7" fmla="*/ 153352 h 762000"/>
              <a:gd name="connsiteX8" fmla="*/ 95250 w 648653"/>
              <a:gd name="connsiteY8" fmla="*/ 323850 h 762000"/>
              <a:gd name="connsiteX9" fmla="*/ 152400 w 648653"/>
              <a:gd name="connsiteY9" fmla="*/ 381000 h 762000"/>
              <a:gd name="connsiteX10" fmla="*/ 285750 w 648653"/>
              <a:gd name="connsiteY10" fmla="*/ 381000 h 762000"/>
              <a:gd name="connsiteX11" fmla="*/ 285750 w 648653"/>
              <a:gd name="connsiteY11" fmla="*/ 400050 h 762000"/>
              <a:gd name="connsiteX12" fmla="*/ 304800 w 648653"/>
              <a:gd name="connsiteY12" fmla="*/ 419100 h 762000"/>
              <a:gd name="connsiteX13" fmla="*/ 342900 w 648653"/>
              <a:gd name="connsiteY13" fmla="*/ 419100 h 762000"/>
              <a:gd name="connsiteX14" fmla="*/ 361950 w 648653"/>
              <a:gd name="connsiteY14" fmla="*/ 400050 h 762000"/>
              <a:gd name="connsiteX15" fmla="*/ 361950 w 648653"/>
              <a:gd name="connsiteY15" fmla="*/ 381000 h 762000"/>
              <a:gd name="connsiteX16" fmla="*/ 495300 w 648653"/>
              <a:gd name="connsiteY16" fmla="*/ 381000 h 762000"/>
              <a:gd name="connsiteX17" fmla="*/ 552450 w 648653"/>
              <a:gd name="connsiteY17" fmla="*/ 323850 h 762000"/>
              <a:gd name="connsiteX18" fmla="*/ 552450 w 648653"/>
              <a:gd name="connsiteY18" fmla="*/ 153352 h 762000"/>
              <a:gd name="connsiteX19" fmla="*/ 590550 w 648653"/>
              <a:gd name="connsiteY19" fmla="*/ 219075 h 762000"/>
              <a:gd name="connsiteX20" fmla="*/ 590550 w 648653"/>
              <a:gd name="connsiteY20" fmla="*/ 447675 h 762000"/>
              <a:gd name="connsiteX21" fmla="*/ 609600 w 648653"/>
              <a:gd name="connsiteY21" fmla="*/ 447675 h 762000"/>
              <a:gd name="connsiteX22" fmla="*/ 648653 w 648653"/>
              <a:gd name="connsiteY22" fmla="*/ 485775 h 762000"/>
              <a:gd name="connsiteX23" fmla="*/ 648653 w 648653"/>
              <a:gd name="connsiteY23" fmla="*/ 638175 h 762000"/>
              <a:gd name="connsiteX24" fmla="*/ 610553 w 648653"/>
              <a:gd name="connsiteY24" fmla="*/ 676275 h 762000"/>
              <a:gd name="connsiteX25" fmla="*/ 591503 w 648653"/>
              <a:gd name="connsiteY25" fmla="*/ 676275 h 762000"/>
              <a:gd name="connsiteX26" fmla="*/ 591503 w 648653"/>
              <a:gd name="connsiteY26" fmla="*/ 723900 h 762000"/>
              <a:gd name="connsiteX27" fmla="*/ 553403 w 648653"/>
              <a:gd name="connsiteY27" fmla="*/ 762000 h 762000"/>
              <a:gd name="connsiteX28" fmla="*/ 515303 w 648653"/>
              <a:gd name="connsiteY28" fmla="*/ 762000 h 762000"/>
              <a:gd name="connsiteX29" fmla="*/ 515303 w 648653"/>
              <a:gd name="connsiteY29" fmla="*/ 631507 h 762000"/>
              <a:gd name="connsiteX30" fmla="*/ 464820 w 648653"/>
              <a:gd name="connsiteY30" fmla="*/ 581025 h 762000"/>
              <a:gd name="connsiteX31" fmla="*/ 183833 w 648653"/>
              <a:gd name="connsiteY31" fmla="*/ 581025 h 762000"/>
              <a:gd name="connsiteX32" fmla="*/ 133350 w 648653"/>
              <a:gd name="connsiteY32" fmla="*/ 631507 h 762000"/>
              <a:gd name="connsiteX33" fmla="*/ 133350 w 648653"/>
              <a:gd name="connsiteY33" fmla="*/ 762000 h 762000"/>
              <a:gd name="connsiteX34" fmla="*/ 95250 w 648653"/>
              <a:gd name="connsiteY34" fmla="*/ 762000 h 762000"/>
              <a:gd name="connsiteX35" fmla="*/ 57150 w 648653"/>
              <a:gd name="connsiteY35" fmla="*/ 723900 h 762000"/>
              <a:gd name="connsiteX36" fmla="*/ 57150 w 648653"/>
              <a:gd name="connsiteY36" fmla="*/ 676275 h 762000"/>
              <a:gd name="connsiteX37" fmla="*/ 38100 w 648653"/>
              <a:gd name="connsiteY37" fmla="*/ 676275 h 762000"/>
              <a:gd name="connsiteX38" fmla="*/ 0 w 648653"/>
              <a:gd name="connsiteY38" fmla="*/ 638175 h 762000"/>
              <a:gd name="connsiteX39" fmla="*/ 0 w 648653"/>
              <a:gd name="connsiteY39" fmla="*/ 485775 h 762000"/>
              <a:gd name="connsiteX40" fmla="*/ 38100 w 648653"/>
              <a:gd name="connsiteY40" fmla="*/ 447675 h 762000"/>
              <a:gd name="connsiteX41" fmla="*/ 57150 w 648653"/>
              <a:gd name="connsiteY41" fmla="*/ 447675 h 762000"/>
              <a:gd name="connsiteX42" fmla="*/ 57150 w 648653"/>
              <a:gd name="connsiteY42" fmla="*/ 219075 h 762000"/>
              <a:gd name="connsiteX43" fmla="*/ 95250 w 648653"/>
              <a:gd name="connsiteY43" fmla="*/ 153352 h 762000"/>
              <a:gd name="connsiteX44" fmla="*/ 323850 w 648653"/>
              <a:gd name="connsiteY44" fmla="*/ 57150 h 762000"/>
              <a:gd name="connsiteX45" fmla="*/ 238125 w 648653"/>
              <a:gd name="connsiteY45" fmla="*/ 142875 h 762000"/>
              <a:gd name="connsiteX46" fmla="*/ 409575 w 648653"/>
              <a:gd name="connsiteY46" fmla="*/ 142875 h 762000"/>
              <a:gd name="connsiteX47" fmla="*/ 323850 w 648653"/>
              <a:gd name="connsiteY47" fmla="*/ 57150 h 762000"/>
              <a:gd name="connsiteX48" fmla="*/ 323850 w 648653"/>
              <a:gd name="connsiteY48" fmla="*/ 0 h 762000"/>
              <a:gd name="connsiteX49" fmla="*/ 466725 w 648653"/>
              <a:gd name="connsiteY49" fmla="*/ 142875 h 762000"/>
              <a:gd name="connsiteX50" fmla="*/ 514350 w 648653"/>
              <a:gd name="connsiteY50" fmla="*/ 142875 h 762000"/>
              <a:gd name="connsiteX51" fmla="*/ 514350 w 648653"/>
              <a:gd name="connsiteY51" fmla="*/ 323850 h 762000"/>
              <a:gd name="connsiteX52" fmla="*/ 495300 w 648653"/>
              <a:gd name="connsiteY52" fmla="*/ 342900 h 762000"/>
              <a:gd name="connsiteX53" fmla="*/ 361950 w 648653"/>
              <a:gd name="connsiteY53" fmla="*/ 342900 h 762000"/>
              <a:gd name="connsiteX54" fmla="*/ 361950 w 648653"/>
              <a:gd name="connsiteY54" fmla="*/ 323850 h 762000"/>
              <a:gd name="connsiteX55" fmla="*/ 342900 w 648653"/>
              <a:gd name="connsiteY55" fmla="*/ 304800 h 762000"/>
              <a:gd name="connsiteX56" fmla="*/ 304800 w 648653"/>
              <a:gd name="connsiteY56" fmla="*/ 304800 h 762000"/>
              <a:gd name="connsiteX57" fmla="*/ 285750 w 648653"/>
              <a:gd name="connsiteY57" fmla="*/ 323850 h 762000"/>
              <a:gd name="connsiteX58" fmla="*/ 285750 w 648653"/>
              <a:gd name="connsiteY58" fmla="*/ 342900 h 762000"/>
              <a:gd name="connsiteX59" fmla="*/ 152400 w 648653"/>
              <a:gd name="connsiteY59" fmla="*/ 342900 h 762000"/>
              <a:gd name="connsiteX60" fmla="*/ 133350 w 648653"/>
              <a:gd name="connsiteY60" fmla="*/ 323850 h 762000"/>
              <a:gd name="connsiteX61" fmla="*/ 133350 w 648653"/>
              <a:gd name="connsiteY61" fmla="*/ 142875 h 762000"/>
              <a:gd name="connsiteX62" fmla="*/ 180975 w 648653"/>
              <a:gd name="connsiteY62" fmla="*/ 142875 h 762000"/>
              <a:gd name="connsiteX63" fmla="*/ 323850 w 648653"/>
              <a:gd name="connsiteY63" fmla="*/ 0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648653" h="762000">
                <a:moveTo>
                  <a:pt x="183832" y="619125"/>
                </a:moveTo>
                <a:lnTo>
                  <a:pt x="463868" y="619125"/>
                </a:lnTo>
                <a:cubicBezTo>
                  <a:pt x="470535" y="619125"/>
                  <a:pt x="476250" y="624840"/>
                  <a:pt x="476250" y="631508"/>
                </a:cubicBezTo>
                <a:lnTo>
                  <a:pt x="476250" y="762000"/>
                </a:lnTo>
                <a:lnTo>
                  <a:pt x="171450" y="762000"/>
                </a:lnTo>
                <a:lnTo>
                  <a:pt x="171450" y="631508"/>
                </a:lnTo>
                <a:cubicBezTo>
                  <a:pt x="171450" y="624840"/>
                  <a:pt x="177165" y="619125"/>
                  <a:pt x="183832" y="619125"/>
                </a:cubicBezTo>
                <a:close/>
                <a:moveTo>
                  <a:pt x="95250" y="153352"/>
                </a:moveTo>
                <a:lnTo>
                  <a:pt x="95250" y="323850"/>
                </a:lnTo>
                <a:cubicBezTo>
                  <a:pt x="95250" y="355282"/>
                  <a:pt x="120968" y="381000"/>
                  <a:pt x="152400" y="381000"/>
                </a:cubicBezTo>
                <a:lnTo>
                  <a:pt x="285750" y="381000"/>
                </a:lnTo>
                <a:lnTo>
                  <a:pt x="285750" y="400050"/>
                </a:lnTo>
                <a:cubicBezTo>
                  <a:pt x="285750" y="410527"/>
                  <a:pt x="294323" y="419100"/>
                  <a:pt x="304800" y="419100"/>
                </a:cubicBezTo>
                <a:lnTo>
                  <a:pt x="342900" y="419100"/>
                </a:lnTo>
                <a:cubicBezTo>
                  <a:pt x="353378" y="419100"/>
                  <a:pt x="361950" y="410527"/>
                  <a:pt x="361950" y="400050"/>
                </a:cubicBezTo>
                <a:lnTo>
                  <a:pt x="361950" y="381000"/>
                </a:lnTo>
                <a:lnTo>
                  <a:pt x="495300" y="381000"/>
                </a:lnTo>
                <a:cubicBezTo>
                  <a:pt x="526733" y="381000"/>
                  <a:pt x="552450" y="355282"/>
                  <a:pt x="552450" y="323850"/>
                </a:cubicBezTo>
                <a:lnTo>
                  <a:pt x="552450" y="153352"/>
                </a:lnTo>
                <a:cubicBezTo>
                  <a:pt x="576263" y="166687"/>
                  <a:pt x="590550" y="191452"/>
                  <a:pt x="590550" y="219075"/>
                </a:cubicBezTo>
                <a:lnTo>
                  <a:pt x="590550" y="447675"/>
                </a:lnTo>
                <a:lnTo>
                  <a:pt x="609600" y="447675"/>
                </a:lnTo>
                <a:cubicBezTo>
                  <a:pt x="630555" y="447675"/>
                  <a:pt x="647700" y="464820"/>
                  <a:pt x="648653" y="485775"/>
                </a:cubicBezTo>
                <a:lnTo>
                  <a:pt x="648653" y="638175"/>
                </a:lnTo>
                <a:cubicBezTo>
                  <a:pt x="648653" y="659129"/>
                  <a:pt x="631508" y="676275"/>
                  <a:pt x="610553" y="676275"/>
                </a:cubicBezTo>
                <a:lnTo>
                  <a:pt x="591503" y="676275"/>
                </a:lnTo>
                <a:lnTo>
                  <a:pt x="591503" y="723900"/>
                </a:lnTo>
                <a:cubicBezTo>
                  <a:pt x="591503" y="744854"/>
                  <a:pt x="574358" y="762000"/>
                  <a:pt x="553403" y="762000"/>
                </a:cubicBezTo>
                <a:lnTo>
                  <a:pt x="515303" y="762000"/>
                </a:lnTo>
                <a:lnTo>
                  <a:pt x="515303" y="631507"/>
                </a:lnTo>
                <a:cubicBezTo>
                  <a:pt x="515303" y="603885"/>
                  <a:pt x="492442" y="581025"/>
                  <a:pt x="464820" y="581025"/>
                </a:cubicBezTo>
                <a:lnTo>
                  <a:pt x="183833" y="581025"/>
                </a:lnTo>
                <a:cubicBezTo>
                  <a:pt x="156210" y="581025"/>
                  <a:pt x="133350" y="603885"/>
                  <a:pt x="133350" y="631507"/>
                </a:cubicBezTo>
                <a:lnTo>
                  <a:pt x="133350" y="762000"/>
                </a:lnTo>
                <a:lnTo>
                  <a:pt x="95250" y="762000"/>
                </a:lnTo>
                <a:cubicBezTo>
                  <a:pt x="74295" y="762000"/>
                  <a:pt x="57150" y="744854"/>
                  <a:pt x="57150" y="723900"/>
                </a:cubicBezTo>
                <a:lnTo>
                  <a:pt x="57150" y="676275"/>
                </a:lnTo>
                <a:lnTo>
                  <a:pt x="38100" y="676275"/>
                </a:lnTo>
                <a:cubicBezTo>
                  <a:pt x="17145" y="676275"/>
                  <a:pt x="0" y="659129"/>
                  <a:pt x="0" y="638175"/>
                </a:cubicBezTo>
                <a:lnTo>
                  <a:pt x="0" y="485775"/>
                </a:lnTo>
                <a:cubicBezTo>
                  <a:pt x="0" y="464820"/>
                  <a:pt x="17145" y="447675"/>
                  <a:pt x="38100" y="447675"/>
                </a:cubicBezTo>
                <a:lnTo>
                  <a:pt x="57150" y="447675"/>
                </a:lnTo>
                <a:lnTo>
                  <a:pt x="57150" y="219075"/>
                </a:lnTo>
                <a:cubicBezTo>
                  <a:pt x="57150" y="192405"/>
                  <a:pt x="71438" y="166687"/>
                  <a:pt x="95250" y="153352"/>
                </a:cubicBezTo>
                <a:close/>
                <a:moveTo>
                  <a:pt x="323850" y="57150"/>
                </a:moveTo>
                <a:cubicBezTo>
                  <a:pt x="276225" y="57150"/>
                  <a:pt x="238125" y="95250"/>
                  <a:pt x="238125" y="142875"/>
                </a:cubicBezTo>
                <a:lnTo>
                  <a:pt x="409575" y="142875"/>
                </a:lnTo>
                <a:cubicBezTo>
                  <a:pt x="409575" y="95250"/>
                  <a:pt x="371475" y="57150"/>
                  <a:pt x="323850" y="57150"/>
                </a:cubicBezTo>
                <a:close/>
                <a:moveTo>
                  <a:pt x="323850" y="0"/>
                </a:moveTo>
                <a:cubicBezTo>
                  <a:pt x="402908" y="0"/>
                  <a:pt x="466725" y="63818"/>
                  <a:pt x="466725" y="142875"/>
                </a:cubicBezTo>
                <a:lnTo>
                  <a:pt x="514350" y="142875"/>
                </a:lnTo>
                <a:lnTo>
                  <a:pt x="514350" y="323850"/>
                </a:lnTo>
                <a:cubicBezTo>
                  <a:pt x="514350" y="334328"/>
                  <a:pt x="505778" y="342900"/>
                  <a:pt x="495300" y="342900"/>
                </a:cubicBezTo>
                <a:lnTo>
                  <a:pt x="361950" y="342900"/>
                </a:lnTo>
                <a:lnTo>
                  <a:pt x="361950" y="323850"/>
                </a:lnTo>
                <a:cubicBezTo>
                  <a:pt x="361950" y="313373"/>
                  <a:pt x="353377" y="304800"/>
                  <a:pt x="342900" y="304800"/>
                </a:cubicBezTo>
                <a:lnTo>
                  <a:pt x="304800" y="304800"/>
                </a:lnTo>
                <a:cubicBezTo>
                  <a:pt x="294323" y="304800"/>
                  <a:pt x="285750" y="313373"/>
                  <a:pt x="285750" y="323850"/>
                </a:cubicBezTo>
                <a:lnTo>
                  <a:pt x="285750" y="342900"/>
                </a:lnTo>
                <a:lnTo>
                  <a:pt x="152400" y="342900"/>
                </a:lnTo>
                <a:cubicBezTo>
                  <a:pt x="141922" y="342900"/>
                  <a:pt x="133350" y="334328"/>
                  <a:pt x="133350" y="323850"/>
                </a:cubicBezTo>
                <a:lnTo>
                  <a:pt x="133350" y="142875"/>
                </a:lnTo>
                <a:lnTo>
                  <a:pt x="180975" y="142875"/>
                </a:lnTo>
                <a:cubicBezTo>
                  <a:pt x="180975" y="63818"/>
                  <a:pt x="244793" y="0"/>
                  <a:pt x="323850" y="0"/>
                </a:cubicBezTo>
                <a:close/>
              </a:path>
            </a:pathLst>
          </a:custGeom>
          <a:gradFill flip="none" rotWithShape="1">
            <a:gsLst>
              <a:gs pos="0">
                <a:srgbClr val="12C2E9"/>
              </a:gs>
              <a:gs pos="50000">
                <a:srgbClr val="C471ED"/>
              </a:gs>
              <a:gs pos="100000">
                <a:srgbClr val="F64F59">
                  <a:alpha val="60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27" name="Текст 23">
            <a:extLst>
              <a:ext uri="{FF2B5EF4-FFF2-40B4-BE49-F238E27FC236}">
                <a16:creationId xmlns:a16="http://schemas.microsoft.com/office/drawing/2014/main" id="{536FCA9F-95F0-AB40-A15F-A5569B6BAE3C}"/>
              </a:ext>
            </a:extLst>
          </p:cNvPr>
          <p:cNvSpPr txBox="1">
            <a:spLocks/>
          </p:cNvSpPr>
          <p:nvPr/>
        </p:nvSpPr>
        <p:spPr>
          <a:xfrm>
            <a:off x="7181850" y="836712"/>
            <a:ext cx="4673999" cy="130292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Neris Thin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Neris Light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Neris Light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Light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Light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>
                <a:solidFill>
                  <a:schemeClr val="accent3"/>
                </a:solidFill>
                <a:latin typeface="Neris SemiBold" pitchFamily="2" charset="0"/>
              </a:rPr>
              <a:t>01</a:t>
            </a:r>
            <a:r>
              <a:rPr lang="ru-RU" sz="2000" b="1" dirty="0">
                <a:solidFill>
                  <a:schemeClr val="accent3"/>
                </a:solidFill>
                <a:latin typeface="Neris SemiBold" pitchFamily="2" charset="0"/>
              </a:rPr>
              <a:t> – </a:t>
            </a:r>
            <a:r>
              <a:rPr lang="ru-RU" sz="2200" b="1" dirty="0">
                <a:solidFill>
                  <a:schemeClr val="accent3"/>
                </a:solidFill>
                <a:latin typeface="Neris SemiBold" pitchFamily="2" charset="0"/>
              </a:rPr>
              <a:t>Привлечение молодого поколения</a:t>
            </a:r>
          </a:p>
          <a:p>
            <a:endParaRPr lang="ru-RU" sz="1100" b="1" dirty="0">
              <a:solidFill>
                <a:schemeClr val="accent3"/>
              </a:solidFill>
              <a:latin typeface="Neris SemiBold" pitchFamily="2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sz="1700" dirty="0">
                <a:solidFill>
                  <a:schemeClr val="accent3"/>
                </a:solidFill>
              </a:rPr>
              <a:t>Чем заинтересовать?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sz="1700" dirty="0">
                <a:solidFill>
                  <a:schemeClr val="accent3"/>
                </a:solidFill>
              </a:rPr>
              <a:t>Как удержать внимание?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sz="1700" dirty="0">
                <a:solidFill>
                  <a:schemeClr val="accent3"/>
                </a:solidFill>
              </a:rPr>
              <a:t>С помощью чего донести информацию?</a:t>
            </a:r>
          </a:p>
        </p:txBody>
      </p:sp>
      <p:sp>
        <p:nvSpPr>
          <p:cNvPr id="28" name="Текст 23">
            <a:extLst>
              <a:ext uri="{FF2B5EF4-FFF2-40B4-BE49-F238E27FC236}">
                <a16:creationId xmlns:a16="http://schemas.microsoft.com/office/drawing/2014/main" id="{F4589D36-CEC9-2A41-815D-9D19ECB9E3E6}"/>
              </a:ext>
            </a:extLst>
          </p:cNvPr>
          <p:cNvSpPr txBox="1">
            <a:spLocks/>
          </p:cNvSpPr>
          <p:nvPr/>
        </p:nvSpPr>
        <p:spPr>
          <a:xfrm>
            <a:off x="7181850" y="2348880"/>
            <a:ext cx="4329099" cy="1302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Neris Thin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Neris Light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Neris Light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Light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Light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>
                <a:solidFill>
                  <a:schemeClr val="accent3"/>
                </a:solidFill>
                <a:latin typeface="Neris SemiBold" pitchFamily="2" charset="0"/>
              </a:rPr>
              <a:t>02</a:t>
            </a:r>
            <a:r>
              <a:rPr lang="ru-RU" sz="2000" b="1" dirty="0">
                <a:solidFill>
                  <a:schemeClr val="accent3"/>
                </a:solidFill>
                <a:latin typeface="Neris SemiBold" pitchFamily="2" charset="0"/>
              </a:rPr>
              <a:t> – Большое количество посетителей</a:t>
            </a:r>
          </a:p>
          <a:p>
            <a:pPr>
              <a:lnSpc>
                <a:spcPct val="100000"/>
              </a:lnSpc>
            </a:pPr>
            <a:r>
              <a:rPr lang="ru-RU" sz="1600" dirty="0">
                <a:solidFill>
                  <a:schemeClr val="accent3"/>
                </a:solidFill>
              </a:rPr>
              <a:t>Не все хотят подстраивать свои планы и время под групповые экскурсии</a:t>
            </a:r>
          </a:p>
        </p:txBody>
      </p:sp>
      <p:sp>
        <p:nvSpPr>
          <p:cNvPr id="29" name="Текст 23">
            <a:extLst>
              <a:ext uri="{FF2B5EF4-FFF2-40B4-BE49-F238E27FC236}">
                <a16:creationId xmlns:a16="http://schemas.microsoft.com/office/drawing/2014/main" id="{810822EE-8FFC-A847-9B05-605E67F19BC9}"/>
              </a:ext>
            </a:extLst>
          </p:cNvPr>
          <p:cNvSpPr txBox="1">
            <a:spLocks/>
          </p:cNvSpPr>
          <p:nvPr/>
        </p:nvSpPr>
        <p:spPr>
          <a:xfrm>
            <a:off x="7181850" y="3861048"/>
            <a:ext cx="4673999" cy="223224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Neris Thin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Neris Light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Neris Light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Light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Light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>
                <a:solidFill>
                  <a:schemeClr val="accent3"/>
                </a:solidFill>
                <a:latin typeface="Neris SemiBold" pitchFamily="2" charset="0"/>
              </a:rPr>
              <a:t>03</a:t>
            </a:r>
            <a:r>
              <a:rPr lang="ru-RU" sz="2000" b="1" dirty="0">
                <a:solidFill>
                  <a:schemeClr val="accent3"/>
                </a:solidFill>
                <a:latin typeface="Neris SemiBold" pitchFamily="2" charset="0"/>
              </a:rPr>
              <a:t> - </a:t>
            </a:r>
            <a:r>
              <a:rPr lang="ru-RU" sz="2200" b="1" dirty="0">
                <a:solidFill>
                  <a:schemeClr val="accent3"/>
                </a:solidFill>
                <a:latin typeface="Neris SemiBold" pitchFamily="2" charset="0"/>
              </a:rPr>
              <a:t>Необходимость обеспечить бесперебойный доступ к информации</a:t>
            </a:r>
            <a:endParaRPr lang="ru-RU" sz="2000" b="1" dirty="0">
              <a:solidFill>
                <a:schemeClr val="accent3"/>
              </a:solidFill>
              <a:latin typeface="Neris SemiBold" pitchFamily="2" charset="0"/>
            </a:endParaRPr>
          </a:p>
          <a:p>
            <a:pPr>
              <a:lnSpc>
                <a:spcPct val="110000"/>
              </a:lnSpc>
            </a:pPr>
            <a:r>
              <a:rPr lang="ru-RU" sz="1700" dirty="0">
                <a:solidFill>
                  <a:schemeClr val="accent3"/>
                </a:solidFill>
              </a:rPr>
              <a:t>Увеличение доступности экскурсий для людей с ограниченными физическими возможностями</a:t>
            </a:r>
          </a:p>
          <a:p>
            <a:pPr>
              <a:lnSpc>
                <a:spcPct val="110000"/>
              </a:lnSpc>
            </a:pPr>
            <a:r>
              <a:rPr lang="ru-RU" sz="1700" dirty="0">
                <a:solidFill>
                  <a:schemeClr val="accent3"/>
                </a:solidFill>
              </a:rPr>
              <a:t>Возможность предложить туристам персонализированный и уникальный опыт экскурсии.</a:t>
            </a:r>
          </a:p>
        </p:txBody>
      </p:sp>
      <p:sp>
        <p:nvSpPr>
          <p:cNvPr id="31" name="Скругленный прямоугольник 30">
            <a:extLst>
              <a:ext uri="{FF2B5EF4-FFF2-40B4-BE49-F238E27FC236}">
                <a16:creationId xmlns:a16="http://schemas.microsoft.com/office/drawing/2014/main" id="{B24EDAD5-04BC-5A41-9473-E5DD829D99BA}"/>
              </a:ext>
            </a:extLst>
          </p:cNvPr>
          <p:cNvSpPr/>
          <p:nvPr/>
        </p:nvSpPr>
        <p:spPr>
          <a:xfrm rot="2700000" flipH="1">
            <a:off x="4979930" y="3045699"/>
            <a:ext cx="766709" cy="766609"/>
          </a:xfrm>
          <a:prstGeom prst="roundRect">
            <a:avLst/>
          </a:prstGeom>
          <a:noFill/>
          <a:ln w="76200">
            <a:gradFill flip="none" rotWithShape="1">
              <a:gsLst>
                <a:gs pos="0">
                  <a:srgbClr val="12C2E9"/>
                </a:gs>
                <a:gs pos="50000">
                  <a:srgbClr val="C471ED"/>
                </a:gs>
                <a:gs pos="100000">
                  <a:srgbClr val="F64F59"/>
                </a:gs>
              </a:gsLst>
              <a:lin ang="54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12" name="Номер слайда 7">
            <a:extLst>
              <a:ext uri="{FF2B5EF4-FFF2-40B4-BE49-F238E27FC236}">
                <a16:creationId xmlns:a16="http://schemas.microsoft.com/office/drawing/2014/main" id="{51AF1EFD-D15E-AD45-AE12-C86FBF712513}"/>
              </a:ext>
            </a:extLst>
          </p:cNvPr>
          <p:cNvSpPr txBox="1">
            <a:spLocks/>
          </p:cNvSpPr>
          <p:nvPr/>
        </p:nvSpPr>
        <p:spPr>
          <a:xfrm>
            <a:off x="11291720" y="6356357"/>
            <a:ext cx="615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D577C4B-7933-BA48-9DCD-A9BB91C6F6C8}" type="slidenum">
              <a:rPr lang="ru-RU"/>
              <a:pPr/>
              <a:t>3</a:t>
            </a:fld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4943081" y="3275692"/>
            <a:ext cx="7889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b="1" dirty="0">
                <a:solidFill>
                  <a:srgbClr val="F64F59"/>
                </a:solidFill>
              </a:rPr>
              <a:t>GAR-5</a:t>
            </a:r>
            <a:endParaRPr lang="ru-RU" sz="3200" b="1" dirty="0">
              <a:solidFill>
                <a:srgbClr val="F64F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52406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Рисунок 32" descr="прогулка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90749" y="2060848"/>
            <a:ext cx="5120569" cy="2880320"/>
          </a:xfrm>
          <a:prstGeom prst="rect">
            <a:avLst/>
          </a:prstGeom>
        </p:spPr>
      </p:pic>
      <p:graphicFrame>
        <p:nvGraphicFramePr>
          <p:cNvPr id="17" name="Заполнитель диаграммы 22" descr="Круговая диаграмма">
            <a:extLst>
              <a:ext uri="{FF2B5EF4-FFF2-40B4-BE49-F238E27FC236}">
                <a16:creationId xmlns:a16="http://schemas.microsoft.com/office/drawing/2014/main" id="{CD7B30DD-39D7-4EDB-B49F-BBF497E3374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86363521"/>
              </p:ext>
            </p:extLst>
          </p:nvPr>
        </p:nvGraphicFramePr>
        <p:xfrm>
          <a:off x="7247337" y="907832"/>
          <a:ext cx="4572000" cy="4573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4" name="Заголовок 3">
            <a:extLst>
              <a:ext uri="{FF2B5EF4-FFF2-40B4-BE49-F238E27FC236}">
                <a16:creationId xmlns:a16="http://schemas.microsoft.com/office/drawing/2014/main" id="{CC8A20AE-65C7-4D43-AE5F-9FA9ADB421D5}"/>
              </a:ext>
            </a:extLst>
          </p:cNvPr>
          <p:cNvSpPr txBox="1">
            <a:spLocks/>
          </p:cNvSpPr>
          <p:nvPr/>
        </p:nvSpPr>
        <p:spPr>
          <a:xfrm>
            <a:off x="2494806" y="548680"/>
            <a:ext cx="4320480" cy="144016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>
                <a:solidFill>
                  <a:srgbClr val="06BCE5"/>
                </a:solidFill>
                <a:latin typeface="Neris Black" pitchFamily="2" charset="0"/>
              </a:rPr>
              <a:t>Основные герои проекта</a:t>
            </a:r>
            <a:r>
              <a:rPr lang="en" sz="3600" b="1" dirty="0">
                <a:solidFill>
                  <a:srgbClr val="06BCE5"/>
                </a:solidFill>
                <a:latin typeface="Neris Black" pitchFamily="2" charset="0"/>
              </a:rPr>
              <a:t> </a:t>
            </a:r>
            <a:br>
              <a:rPr lang="en" sz="3600" dirty="0">
                <a:solidFill>
                  <a:srgbClr val="06BCE5"/>
                </a:solidFill>
              </a:rPr>
            </a:br>
            <a:r>
              <a:rPr lang="ru-RU" sz="2400" dirty="0">
                <a:solidFill>
                  <a:srgbClr val="06BCE5"/>
                </a:solidFill>
                <a:latin typeface="Neris Light" pitchFamily="2" charset="0"/>
              </a:rPr>
              <a:t>Целевая аудитория</a:t>
            </a:r>
            <a:endParaRPr lang="ru-RU" sz="3600" dirty="0">
              <a:solidFill>
                <a:srgbClr val="06BCE5"/>
              </a:solidFill>
              <a:latin typeface="Neris Light" pitchFamily="2" charset="0"/>
            </a:endParaRPr>
          </a:p>
        </p:txBody>
      </p:sp>
      <p:sp>
        <p:nvSpPr>
          <p:cNvPr id="30" name="Полилиния 29">
            <a:extLst>
              <a:ext uri="{FF2B5EF4-FFF2-40B4-BE49-F238E27FC236}">
                <a16:creationId xmlns:a16="http://schemas.microsoft.com/office/drawing/2014/main" id="{6784DE7B-6ED8-D742-B666-50AE14882F9B}"/>
              </a:ext>
            </a:extLst>
          </p:cNvPr>
          <p:cNvSpPr>
            <a:spLocks noChangeAspect="1"/>
          </p:cNvSpPr>
          <p:nvPr/>
        </p:nvSpPr>
        <p:spPr>
          <a:xfrm>
            <a:off x="0" y="116632"/>
            <a:ext cx="1805776" cy="1260000"/>
          </a:xfrm>
          <a:custGeom>
            <a:avLst/>
            <a:gdLst>
              <a:gd name="connsiteX0" fmla="*/ 0 w 1968501"/>
              <a:gd name="connsiteY0" fmla="*/ 0 h 1373364"/>
              <a:gd name="connsiteX1" fmla="*/ 1739602 w 1968501"/>
              <a:gd name="connsiteY1" fmla="*/ 0 h 1373364"/>
              <a:gd name="connsiteX2" fmla="*/ 1968501 w 1968501"/>
              <a:gd name="connsiteY2" fmla="*/ 228899 h 1373364"/>
              <a:gd name="connsiteX3" fmla="*/ 1968501 w 1968501"/>
              <a:gd name="connsiteY3" fmla="*/ 1144465 h 1373364"/>
              <a:gd name="connsiteX4" fmla="*/ 1739602 w 1968501"/>
              <a:gd name="connsiteY4" fmla="*/ 1373364 h 1373364"/>
              <a:gd name="connsiteX5" fmla="*/ 0 w 1968501"/>
              <a:gd name="connsiteY5" fmla="*/ 1373364 h 1373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68501" h="1373364">
                <a:moveTo>
                  <a:pt x="0" y="0"/>
                </a:moveTo>
                <a:lnTo>
                  <a:pt x="1739602" y="0"/>
                </a:lnTo>
                <a:cubicBezTo>
                  <a:pt x="1866019" y="0"/>
                  <a:pt x="1968501" y="102482"/>
                  <a:pt x="1968501" y="228899"/>
                </a:cubicBezTo>
                <a:lnTo>
                  <a:pt x="1968501" y="1144465"/>
                </a:lnTo>
                <a:cubicBezTo>
                  <a:pt x="1968501" y="1270882"/>
                  <a:pt x="1866019" y="1373364"/>
                  <a:pt x="1739602" y="1373364"/>
                </a:cubicBezTo>
                <a:lnTo>
                  <a:pt x="0" y="1373364"/>
                </a:lnTo>
                <a:close/>
              </a:path>
            </a:pathLst>
          </a:custGeom>
          <a:gradFill flip="none" rotWithShape="1">
            <a:gsLst>
              <a:gs pos="0">
                <a:srgbClr val="E30613">
                  <a:alpha val="80000"/>
                </a:srgbClr>
              </a:gs>
              <a:gs pos="100000">
                <a:srgbClr val="0615E5">
                  <a:alpha val="8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7200" b="1" dirty="0">
                <a:latin typeface="Neris Black" pitchFamily="2" charset="0"/>
              </a:rPr>
              <a:t> G</a:t>
            </a:r>
            <a:endParaRPr lang="ru-RU" sz="7200" b="1" dirty="0">
              <a:latin typeface="Neris Black" pitchFamily="2" charset="0"/>
            </a:endParaRPr>
          </a:p>
        </p:txBody>
      </p:sp>
      <p:sp>
        <p:nvSpPr>
          <p:cNvPr id="32" name="Полилиния 31">
            <a:extLst>
              <a:ext uri="{FF2B5EF4-FFF2-40B4-BE49-F238E27FC236}">
                <a16:creationId xmlns:a16="http://schemas.microsoft.com/office/drawing/2014/main" id="{E12536C6-995D-594E-A4AD-FF1C4A28663C}"/>
              </a:ext>
            </a:extLst>
          </p:cNvPr>
          <p:cNvSpPr>
            <a:spLocks noChangeAspect="1"/>
          </p:cNvSpPr>
          <p:nvPr/>
        </p:nvSpPr>
        <p:spPr>
          <a:xfrm>
            <a:off x="4" y="1448920"/>
            <a:ext cx="1805775" cy="1260000"/>
          </a:xfrm>
          <a:custGeom>
            <a:avLst/>
            <a:gdLst>
              <a:gd name="connsiteX0" fmla="*/ 0 w 1968500"/>
              <a:gd name="connsiteY0" fmla="*/ 0 h 1373364"/>
              <a:gd name="connsiteX1" fmla="*/ 1739601 w 1968500"/>
              <a:gd name="connsiteY1" fmla="*/ 0 h 1373364"/>
              <a:gd name="connsiteX2" fmla="*/ 1968500 w 1968500"/>
              <a:gd name="connsiteY2" fmla="*/ 228899 h 1373364"/>
              <a:gd name="connsiteX3" fmla="*/ 1968500 w 1968500"/>
              <a:gd name="connsiteY3" fmla="*/ 1144465 h 1373364"/>
              <a:gd name="connsiteX4" fmla="*/ 1739601 w 1968500"/>
              <a:gd name="connsiteY4" fmla="*/ 1373364 h 1373364"/>
              <a:gd name="connsiteX5" fmla="*/ 0 w 1968500"/>
              <a:gd name="connsiteY5" fmla="*/ 1373364 h 1373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68500" h="1373364">
                <a:moveTo>
                  <a:pt x="0" y="0"/>
                </a:moveTo>
                <a:lnTo>
                  <a:pt x="1739601" y="0"/>
                </a:lnTo>
                <a:cubicBezTo>
                  <a:pt x="1866018" y="0"/>
                  <a:pt x="1968500" y="102482"/>
                  <a:pt x="1968500" y="228899"/>
                </a:cubicBezTo>
                <a:lnTo>
                  <a:pt x="1968500" y="1144465"/>
                </a:lnTo>
                <a:cubicBezTo>
                  <a:pt x="1968500" y="1270882"/>
                  <a:pt x="1866018" y="1373364"/>
                  <a:pt x="1739601" y="1373364"/>
                </a:cubicBezTo>
                <a:lnTo>
                  <a:pt x="0" y="1373364"/>
                </a:lnTo>
                <a:close/>
              </a:path>
            </a:pathLst>
          </a:custGeom>
          <a:gradFill flip="none" rotWithShape="1">
            <a:gsLst>
              <a:gs pos="0">
                <a:srgbClr val="E30613">
                  <a:alpha val="80000"/>
                </a:srgbClr>
              </a:gs>
              <a:gs pos="100000">
                <a:srgbClr val="0615E5">
                  <a:alpha val="8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7200" b="1" dirty="0">
                <a:latin typeface="Neris Black" pitchFamily="2" charset="0"/>
              </a:rPr>
              <a:t> A</a:t>
            </a:r>
            <a:endParaRPr lang="ru-RU" sz="7200" dirty="0"/>
          </a:p>
        </p:txBody>
      </p:sp>
      <p:sp>
        <p:nvSpPr>
          <p:cNvPr id="34" name="Полилиния 33">
            <a:extLst>
              <a:ext uri="{FF2B5EF4-FFF2-40B4-BE49-F238E27FC236}">
                <a16:creationId xmlns:a16="http://schemas.microsoft.com/office/drawing/2014/main" id="{4219C5DA-3330-7045-A59D-91291E603F17}"/>
              </a:ext>
            </a:extLst>
          </p:cNvPr>
          <p:cNvSpPr>
            <a:spLocks noChangeAspect="1"/>
          </p:cNvSpPr>
          <p:nvPr/>
        </p:nvSpPr>
        <p:spPr>
          <a:xfrm>
            <a:off x="4" y="2780928"/>
            <a:ext cx="1805775" cy="1260000"/>
          </a:xfrm>
          <a:custGeom>
            <a:avLst/>
            <a:gdLst>
              <a:gd name="connsiteX0" fmla="*/ 0 w 1968500"/>
              <a:gd name="connsiteY0" fmla="*/ 0 h 1373364"/>
              <a:gd name="connsiteX1" fmla="*/ 1739601 w 1968500"/>
              <a:gd name="connsiteY1" fmla="*/ 0 h 1373364"/>
              <a:gd name="connsiteX2" fmla="*/ 1968500 w 1968500"/>
              <a:gd name="connsiteY2" fmla="*/ 228899 h 1373364"/>
              <a:gd name="connsiteX3" fmla="*/ 1968500 w 1968500"/>
              <a:gd name="connsiteY3" fmla="*/ 1144465 h 1373364"/>
              <a:gd name="connsiteX4" fmla="*/ 1739601 w 1968500"/>
              <a:gd name="connsiteY4" fmla="*/ 1373364 h 1373364"/>
              <a:gd name="connsiteX5" fmla="*/ 0 w 1968500"/>
              <a:gd name="connsiteY5" fmla="*/ 1373364 h 1373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68500" h="1373364">
                <a:moveTo>
                  <a:pt x="0" y="0"/>
                </a:moveTo>
                <a:lnTo>
                  <a:pt x="1739601" y="0"/>
                </a:lnTo>
                <a:cubicBezTo>
                  <a:pt x="1866018" y="0"/>
                  <a:pt x="1968500" y="102482"/>
                  <a:pt x="1968500" y="228899"/>
                </a:cubicBezTo>
                <a:lnTo>
                  <a:pt x="1968500" y="1144465"/>
                </a:lnTo>
                <a:cubicBezTo>
                  <a:pt x="1968500" y="1270882"/>
                  <a:pt x="1866018" y="1373364"/>
                  <a:pt x="1739601" y="1373364"/>
                </a:cubicBezTo>
                <a:lnTo>
                  <a:pt x="0" y="1373364"/>
                </a:lnTo>
                <a:close/>
              </a:path>
            </a:pathLst>
          </a:custGeom>
          <a:gradFill flip="none" rotWithShape="1">
            <a:gsLst>
              <a:gs pos="0">
                <a:srgbClr val="E30613">
                  <a:alpha val="80000"/>
                </a:srgbClr>
              </a:gs>
              <a:gs pos="100000">
                <a:srgbClr val="0615E5">
                  <a:alpha val="8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7200" b="1" dirty="0">
                <a:latin typeface="Neris Black" pitchFamily="2" charset="0"/>
              </a:rPr>
              <a:t> R</a:t>
            </a:r>
            <a:endParaRPr lang="ru-RU" sz="7200" b="1" dirty="0">
              <a:latin typeface="Neris Black" pitchFamily="2" charset="0"/>
            </a:endParaRPr>
          </a:p>
        </p:txBody>
      </p:sp>
      <p:sp>
        <p:nvSpPr>
          <p:cNvPr id="36" name="Полилиния 35">
            <a:extLst>
              <a:ext uri="{FF2B5EF4-FFF2-40B4-BE49-F238E27FC236}">
                <a16:creationId xmlns:a16="http://schemas.microsoft.com/office/drawing/2014/main" id="{C5A6D9E9-C227-4945-8115-EF76663676D9}"/>
              </a:ext>
            </a:extLst>
          </p:cNvPr>
          <p:cNvSpPr>
            <a:spLocks noChangeAspect="1"/>
          </p:cNvSpPr>
          <p:nvPr/>
        </p:nvSpPr>
        <p:spPr>
          <a:xfrm>
            <a:off x="4" y="4113216"/>
            <a:ext cx="1805775" cy="1260000"/>
          </a:xfrm>
          <a:custGeom>
            <a:avLst/>
            <a:gdLst>
              <a:gd name="connsiteX0" fmla="*/ 0 w 1968500"/>
              <a:gd name="connsiteY0" fmla="*/ 0 h 1373364"/>
              <a:gd name="connsiteX1" fmla="*/ 1739601 w 1968500"/>
              <a:gd name="connsiteY1" fmla="*/ 0 h 1373364"/>
              <a:gd name="connsiteX2" fmla="*/ 1968500 w 1968500"/>
              <a:gd name="connsiteY2" fmla="*/ 228899 h 1373364"/>
              <a:gd name="connsiteX3" fmla="*/ 1968500 w 1968500"/>
              <a:gd name="connsiteY3" fmla="*/ 1144465 h 1373364"/>
              <a:gd name="connsiteX4" fmla="*/ 1739601 w 1968500"/>
              <a:gd name="connsiteY4" fmla="*/ 1373364 h 1373364"/>
              <a:gd name="connsiteX5" fmla="*/ 0 w 1968500"/>
              <a:gd name="connsiteY5" fmla="*/ 1373364 h 1373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68500" h="1373364">
                <a:moveTo>
                  <a:pt x="0" y="0"/>
                </a:moveTo>
                <a:lnTo>
                  <a:pt x="1739601" y="0"/>
                </a:lnTo>
                <a:cubicBezTo>
                  <a:pt x="1866018" y="0"/>
                  <a:pt x="1968500" y="102482"/>
                  <a:pt x="1968500" y="228899"/>
                </a:cubicBezTo>
                <a:lnTo>
                  <a:pt x="1968500" y="1144465"/>
                </a:lnTo>
                <a:cubicBezTo>
                  <a:pt x="1968500" y="1270882"/>
                  <a:pt x="1866018" y="1373364"/>
                  <a:pt x="1739601" y="1373364"/>
                </a:cubicBezTo>
                <a:lnTo>
                  <a:pt x="0" y="1373364"/>
                </a:lnTo>
                <a:close/>
              </a:path>
            </a:pathLst>
          </a:custGeom>
          <a:gradFill flip="none" rotWithShape="1">
            <a:gsLst>
              <a:gs pos="0">
                <a:srgbClr val="E30613">
                  <a:alpha val="80000"/>
                </a:srgbClr>
              </a:gs>
              <a:gs pos="100000">
                <a:srgbClr val="0615E5">
                  <a:alpha val="8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7200" b="1" dirty="0">
                <a:latin typeface="Neris Black" pitchFamily="2" charset="0"/>
              </a:rPr>
              <a:t> -</a:t>
            </a:r>
            <a:endParaRPr lang="ru-RU" sz="7200" b="1" dirty="0">
              <a:latin typeface="Neris Black" pitchFamily="2" charset="0"/>
            </a:endParaRPr>
          </a:p>
        </p:txBody>
      </p:sp>
      <p:sp>
        <p:nvSpPr>
          <p:cNvPr id="12" name="Номер слайда 7">
            <a:extLst>
              <a:ext uri="{FF2B5EF4-FFF2-40B4-BE49-F238E27FC236}">
                <a16:creationId xmlns:a16="http://schemas.microsoft.com/office/drawing/2014/main" id="{56B9A0B3-ED3B-AC4A-818F-4300A9D35760}"/>
              </a:ext>
            </a:extLst>
          </p:cNvPr>
          <p:cNvSpPr txBox="1">
            <a:spLocks/>
          </p:cNvSpPr>
          <p:nvPr/>
        </p:nvSpPr>
        <p:spPr>
          <a:xfrm>
            <a:off x="11291720" y="6356357"/>
            <a:ext cx="615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D577C4B-7933-BA48-9DCD-A9BB91C6F6C8}" type="slidenum">
              <a:rPr lang="ru-RU"/>
              <a:pPr/>
              <a:t>4</a:t>
            </a:fld>
            <a:endParaRPr lang="ru-RU" dirty="0"/>
          </a:p>
        </p:txBody>
      </p:sp>
      <p:sp>
        <p:nvSpPr>
          <p:cNvPr id="15" name="Полилиния 14">
            <a:extLst>
              <a:ext uri="{FF2B5EF4-FFF2-40B4-BE49-F238E27FC236}">
                <a16:creationId xmlns:a16="http://schemas.microsoft.com/office/drawing/2014/main" id="{6784DE7B-6ED8-D742-B666-50AE14882F9B}"/>
              </a:ext>
            </a:extLst>
          </p:cNvPr>
          <p:cNvSpPr>
            <a:spLocks noChangeAspect="1"/>
          </p:cNvSpPr>
          <p:nvPr/>
        </p:nvSpPr>
        <p:spPr>
          <a:xfrm>
            <a:off x="0" y="5445224"/>
            <a:ext cx="1805776" cy="1260000"/>
          </a:xfrm>
          <a:custGeom>
            <a:avLst/>
            <a:gdLst>
              <a:gd name="connsiteX0" fmla="*/ 0 w 1968501"/>
              <a:gd name="connsiteY0" fmla="*/ 0 h 1373364"/>
              <a:gd name="connsiteX1" fmla="*/ 1739602 w 1968501"/>
              <a:gd name="connsiteY1" fmla="*/ 0 h 1373364"/>
              <a:gd name="connsiteX2" fmla="*/ 1968501 w 1968501"/>
              <a:gd name="connsiteY2" fmla="*/ 228899 h 1373364"/>
              <a:gd name="connsiteX3" fmla="*/ 1968501 w 1968501"/>
              <a:gd name="connsiteY3" fmla="*/ 1144465 h 1373364"/>
              <a:gd name="connsiteX4" fmla="*/ 1739602 w 1968501"/>
              <a:gd name="connsiteY4" fmla="*/ 1373364 h 1373364"/>
              <a:gd name="connsiteX5" fmla="*/ 0 w 1968501"/>
              <a:gd name="connsiteY5" fmla="*/ 1373364 h 1373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68501" h="1373364">
                <a:moveTo>
                  <a:pt x="0" y="0"/>
                </a:moveTo>
                <a:lnTo>
                  <a:pt x="1739602" y="0"/>
                </a:lnTo>
                <a:cubicBezTo>
                  <a:pt x="1866019" y="0"/>
                  <a:pt x="1968501" y="102482"/>
                  <a:pt x="1968501" y="228899"/>
                </a:cubicBezTo>
                <a:lnTo>
                  <a:pt x="1968501" y="1144465"/>
                </a:lnTo>
                <a:cubicBezTo>
                  <a:pt x="1968501" y="1270882"/>
                  <a:pt x="1866019" y="1373364"/>
                  <a:pt x="1739602" y="1373364"/>
                </a:cubicBezTo>
                <a:lnTo>
                  <a:pt x="0" y="1373364"/>
                </a:lnTo>
                <a:close/>
              </a:path>
            </a:pathLst>
          </a:custGeom>
          <a:gradFill flip="none" rotWithShape="1">
            <a:gsLst>
              <a:gs pos="0">
                <a:srgbClr val="E30613">
                  <a:alpha val="80000"/>
                </a:srgbClr>
              </a:gs>
              <a:gs pos="100000">
                <a:srgbClr val="0615E5">
                  <a:alpha val="8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r>
              <a:rPr lang="en-US" sz="7200" b="1" dirty="0">
                <a:latin typeface="Neris Black" pitchFamily="2" charset="0"/>
              </a:rPr>
              <a:t> </a:t>
            </a:r>
            <a:r>
              <a:rPr lang="ru-RU" sz="2800" b="1" dirty="0">
                <a:latin typeface="Neris Black" pitchFamily="2" charset="0"/>
              </a:rPr>
              <a:t>+</a:t>
            </a:r>
            <a:r>
              <a:rPr lang="ru-RU" sz="4000" b="1" dirty="0">
                <a:latin typeface="Neris Black" pitchFamily="2" charset="0"/>
              </a:rPr>
              <a:t> </a:t>
            </a:r>
            <a:r>
              <a:rPr lang="en-US" sz="7200" b="1" dirty="0">
                <a:latin typeface="Neris Black" pitchFamily="2" charset="0"/>
              </a:rPr>
              <a:t>5</a:t>
            </a:r>
            <a:endParaRPr lang="ru-RU" sz="7200" b="1" dirty="0">
              <a:latin typeface="Neris Black" pitchFamily="2" charset="0"/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2494809" y="5229200"/>
            <a:ext cx="360040" cy="360000"/>
          </a:xfrm>
          <a:prstGeom prst="ellipse">
            <a:avLst/>
          </a:prstGeom>
          <a:solidFill>
            <a:srgbClr val="B76F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5375129" y="5229200"/>
            <a:ext cx="360040" cy="360000"/>
          </a:xfrm>
          <a:prstGeom prst="ellipse">
            <a:avLst/>
          </a:prstGeom>
          <a:solidFill>
            <a:srgbClr val="FBB7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3934966" y="5229200"/>
            <a:ext cx="360040" cy="360000"/>
          </a:xfrm>
          <a:prstGeom prst="ellipse">
            <a:avLst/>
          </a:prstGeom>
          <a:solidFill>
            <a:srgbClr val="6FFB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9F408A51-2264-4D49-A80C-1D8140052C0E}"/>
              </a:ext>
            </a:extLst>
          </p:cNvPr>
          <p:cNvSpPr/>
          <p:nvPr/>
        </p:nvSpPr>
        <p:spPr>
          <a:xfrm>
            <a:off x="2854849" y="5157192"/>
            <a:ext cx="792088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252625"/>
                </a:solidFill>
                <a:latin typeface="Neris Thin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60%</a:t>
            </a:r>
            <a:endParaRPr lang="en" sz="2400" dirty="0">
              <a:solidFill>
                <a:srgbClr val="252625"/>
              </a:solidFill>
              <a:latin typeface="Neris Thin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r>
              <a:rPr lang="en" sz="500" dirty="0">
                <a:solidFill>
                  <a:schemeClr val="accent3"/>
                </a:solidFill>
                <a:latin typeface="Neris Thin" pitchFamily="2" charset="0"/>
                <a:ea typeface="Roboto Thin" panose="02000000000000000000" pitchFamily="2" charset="0"/>
                <a:cs typeface="Roboto Thin" panose="02000000000000000000" pitchFamily="2" charset="0"/>
              </a:rPr>
              <a:t> </a:t>
            </a:r>
            <a:r>
              <a:rPr lang="ru-RU" sz="1400" i="1" dirty="0">
                <a:solidFill>
                  <a:schemeClr val="accent3"/>
                </a:solidFill>
                <a:latin typeface="Neris Thin" pitchFamily="2" charset="0"/>
                <a:ea typeface="Roboto Thin" panose="02000000000000000000" pitchFamily="2" charset="0"/>
                <a:cs typeface="Roboto Thin" panose="02000000000000000000" pitchFamily="2" charset="0"/>
              </a:rPr>
              <a:t>Дети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9F408A51-2264-4D49-A80C-1D8140052C0E}"/>
              </a:ext>
            </a:extLst>
          </p:cNvPr>
          <p:cNvSpPr/>
          <p:nvPr/>
        </p:nvSpPr>
        <p:spPr>
          <a:xfrm>
            <a:off x="4295006" y="5157192"/>
            <a:ext cx="93610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252625"/>
                </a:solidFill>
                <a:latin typeface="Neris Thin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3</a:t>
            </a:r>
            <a:r>
              <a:rPr lang="en-US" sz="2400" dirty="0">
                <a:solidFill>
                  <a:srgbClr val="252625"/>
                </a:solidFill>
                <a:latin typeface="Neris Thin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0%</a:t>
            </a:r>
            <a:endParaRPr lang="en" sz="2400" dirty="0">
              <a:solidFill>
                <a:srgbClr val="252625"/>
              </a:solidFill>
              <a:latin typeface="Neris Thin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r>
              <a:rPr lang="en" sz="500" dirty="0">
                <a:solidFill>
                  <a:schemeClr val="accent3"/>
                </a:solidFill>
                <a:latin typeface="Neris Thin" pitchFamily="2" charset="0"/>
                <a:ea typeface="Roboto Thin" panose="02000000000000000000" pitchFamily="2" charset="0"/>
                <a:cs typeface="Roboto Thin" panose="02000000000000000000" pitchFamily="2" charset="0"/>
              </a:rPr>
              <a:t> </a:t>
            </a:r>
            <a:r>
              <a:rPr lang="ru-RU" sz="1400" i="1" dirty="0">
                <a:solidFill>
                  <a:schemeClr val="accent3"/>
                </a:solidFill>
                <a:latin typeface="Neris Thin" pitchFamily="2" charset="0"/>
                <a:ea typeface="Roboto Thin" panose="02000000000000000000" pitchFamily="2" charset="0"/>
                <a:cs typeface="Roboto Thin" panose="02000000000000000000" pitchFamily="2" charset="0"/>
              </a:rPr>
              <a:t>Взрослые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9F408A51-2264-4D49-A80C-1D8140052C0E}"/>
              </a:ext>
            </a:extLst>
          </p:cNvPr>
          <p:cNvSpPr/>
          <p:nvPr/>
        </p:nvSpPr>
        <p:spPr>
          <a:xfrm>
            <a:off x="5735166" y="5157192"/>
            <a:ext cx="230425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252625"/>
                </a:solidFill>
                <a:latin typeface="Neris Thin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1</a:t>
            </a:r>
            <a:r>
              <a:rPr lang="en-US" sz="2400" dirty="0">
                <a:solidFill>
                  <a:srgbClr val="252625"/>
                </a:solidFill>
                <a:latin typeface="Neris Thin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0%</a:t>
            </a:r>
            <a:endParaRPr lang="en" sz="2400" dirty="0">
              <a:solidFill>
                <a:srgbClr val="252625"/>
              </a:solidFill>
              <a:latin typeface="Neris Thin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r>
              <a:rPr lang="en" sz="500" dirty="0">
                <a:solidFill>
                  <a:schemeClr val="accent3"/>
                </a:solidFill>
                <a:latin typeface="Neris Thin" pitchFamily="2" charset="0"/>
                <a:ea typeface="Roboto Thin" panose="02000000000000000000" pitchFamily="2" charset="0"/>
                <a:cs typeface="Roboto Thin" panose="02000000000000000000" pitchFamily="2" charset="0"/>
              </a:rPr>
              <a:t> </a:t>
            </a:r>
            <a:r>
              <a:rPr lang="ru-RU" sz="1400" i="1" dirty="0">
                <a:solidFill>
                  <a:schemeClr val="accent3"/>
                </a:solidFill>
                <a:latin typeface="Neris Thin" pitchFamily="2" charset="0"/>
                <a:ea typeface="Roboto Thin" panose="02000000000000000000" pitchFamily="2" charset="0"/>
                <a:cs typeface="Roboto Thin" panose="02000000000000000000" pitchFamily="2" charset="0"/>
              </a:rPr>
              <a:t>Люди с ограниченными физическими возможностями</a:t>
            </a:r>
          </a:p>
        </p:txBody>
      </p:sp>
      <p:sp>
        <p:nvSpPr>
          <p:cNvPr id="28" name="Овал 27"/>
          <p:cNvSpPr/>
          <p:nvPr/>
        </p:nvSpPr>
        <p:spPr>
          <a:xfrm>
            <a:off x="7247337" y="908720"/>
            <a:ext cx="4572000" cy="4572000"/>
          </a:xfrm>
          <a:prstGeom prst="ellipse">
            <a:avLst/>
          </a:prstGeom>
          <a:noFill/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/>
          <p:cNvSpPr>
            <a:spLocks noChangeAspect="1"/>
          </p:cNvSpPr>
          <p:nvPr/>
        </p:nvSpPr>
        <p:spPr>
          <a:xfrm>
            <a:off x="8615489" y="2276872"/>
            <a:ext cx="1836000" cy="1836000"/>
          </a:xfrm>
          <a:prstGeom prst="ellipse">
            <a:avLst/>
          </a:prstGeom>
          <a:noFill/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79084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 descr="пазлы.jpg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lum bright="-40000" contrast="-10000"/>
          </a:blip>
          <a:srcRect t="29021" b="29021"/>
          <a:stretch>
            <a:fillRect/>
          </a:stretch>
        </p:blipFill>
        <p:spPr>
          <a:xfrm>
            <a:off x="1" y="0"/>
            <a:ext cx="12190412" cy="3409170"/>
          </a:xfrm>
        </p:spPr>
      </p:pic>
      <p:sp>
        <p:nvSpPr>
          <p:cNvPr id="55" name="Полилиния 54">
            <a:extLst>
              <a:ext uri="{FF2B5EF4-FFF2-40B4-BE49-F238E27FC236}">
                <a16:creationId xmlns:a16="http://schemas.microsoft.com/office/drawing/2014/main" id="{244440D2-B4E8-4840-81A2-AAFBBBAB398F}"/>
              </a:ext>
            </a:extLst>
          </p:cNvPr>
          <p:cNvSpPr/>
          <p:nvPr/>
        </p:nvSpPr>
        <p:spPr>
          <a:xfrm rot="2700000">
            <a:off x="6667446" y="2561191"/>
            <a:ext cx="1720344" cy="1720120"/>
          </a:xfrm>
          <a:custGeom>
            <a:avLst/>
            <a:gdLst>
              <a:gd name="connsiteX0" fmla="*/ 535821 w 3734916"/>
              <a:gd name="connsiteY0" fmla="*/ 558109 h 3734916"/>
              <a:gd name="connsiteX1" fmla="*/ 880746 w 3734916"/>
              <a:gd name="connsiteY1" fmla="*/ 415236 h 3734916"/>
              <a:gd name="connsiteX2" fmla="*/ 1250169 w 3734916"/>
              <a:gd name="connsiteY2" fmla="*/ 415236 h 3734916"/>
              <a:gd name="connsiteX3" fmla="*/ 1522533 w 3734916"/>
              <a:gd name="connsiteY3" fmla="*/ 142872 h 3734916"/>
              <a:gd name="connsiteX4" fmla="*/ 2212383 w 3734916"/>
              <a:gd name="connsiteY4" fmla="*/ 142872 h 3734916"/>
              <a:gd name="connsiteX5" fmla="*/ 2484747 w 3734916"/>
              <a:gd name="connsiteY5" fmla="*/ 415236 h 3734916"/>
              <a:gd name="connsiteX6" fmla="*/ 2831881 w 3734916"/>
              <a:gd name="connsiteY6" fmla="*/ 415236 h 3734916"/>
              <a:gd name="connsiteX7" fmla="*/ 3319679 w 3734916"/>
              <a:gd name="connsiteY7" fmla="*/ 903034 h 3734916"/>
              <a:gd name="connsiteX8" fmla="*/ 3319679 w 3734916"/>
              <a:gd name="connsiteY8" fmla="*/ 1250168 h 3734916"/>
              <a:gd name="connsiteX9" fmla="*/ 3592044 w 3734916"/>
              <a:gd name="connsiteY9" fmla="*/ 1522533 h 3734916"/>
              <a:gd name="connsiteX10" fmla="*/ 3592044 w 3734916"/>
              <a:gd name="connsiteY10" fmla="*/ 2212383 h 3734916"/>
              <a:gd name="connsiteX11" fmla="*/ 3319679 w 3734916"/>
              <a:gd name="connsiteY11" fmla="*/ 2484749 h 3734916"/>
              <a:gd name="connsiteX12" fmla="*/ 3319679 w 3734916"/>
              <a:gd name="connsiteY12" fmla="*/ 2854169 h 3734916"/>
              <a:gd name="connsiteX13" fmla="*/ 2831881 w 3734916"/>
              <a:gd name="connsiteY13" fmla="*/ 3341967 h 3734916"/>
              <a:gd name="connsiteX14" fmla="*/ 2462461 w 3734916"/>
              <a:gd name="connsiteY14" fmla="*/ 3341967 h 3734916"/>
              <a:gd name="connsiteX15" fmla="*/ 2212383 w 3734916"/>
              <a:gd name="connsiteY15" fmla="*/ 3592044 h 3734916"/>
              <a:gd name="connsiteX16" fmla="*/ 1522533 w 3734916"/>
              <a:gd name="connsiteY16" fmla="*/ 3592044 h 3734916"/>
              <a:gd name="connsiteX17" fmla="*/ 1272456 w 3734916"/>
              <a:gd name="connsiteY17" fmla="*/ 3341967 h 3734916"/>
              <a:gd name="connsiteX18" fmla="*/ 880746 w 3734916"/>
              <a:gd name="connsiteY18" fmla="*/ 3341967 h 3734916"/>
              <a:gd name="connsiteX19" fmla="*/ 392948 w 3734916"/>
              <a:gd name="connsiteY19" fmla="*/ 2854169 h 3734916"/>
              <a:gd name="connsiteX20" fmla="*/ 392948 w 3734916"/>
              <a:gd name="connsiteY20" fmla="*/ 2462459 h 3734916"/>
              <a:gd name="connsiteX21" fmla="*/ 142872 w 3734916"/>
              <a:gd name="connsiteY21" fmla="*/ 2212383 h 3734916"/>
              <a:gd name="connsiteX22" fmla="*/ 142872 w 3734916"/>
              <a:gd name="connsiteY22" fmla="*/ 1522533 h 3734916"/>
              <a:gd name="connsiteX23" fmla="*/ 392948 w 3734916"/>
              <a:gd name="connsiteY23" fmla="*/ 1272457 h 3734916"/>
              <a:gd name="connsiteX24" fmla="*/ 392948 w 3734916"/>
              <a:gd name="connsiteY24" fmla="*/ 903034 h 3734916"/>
              <a:gd name="connsiteX25" fmla="*/ 535821 w 3734916"/>
              <a:gd name="connsiteY25" fmla="*/ 558109 h 3734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734916" h="3734916">
                <a:moveTo>
                  <a:pt x="535821" y="558109"/>
                </a:moveTo>
                <a:cubicBezTo>
                  <a:pt x="624095" y="469835"/>
                  <a:pt x="746045" y="415236"/>
                  <a:pt x="880746" y="415236"/>
                </a:cubicBezTo>
                <a:lnTo>
                  <a:pt x="1250169" y="415236"/>
                </a:lnTo>
                <a:lnTo>
                  <a:pt x="1522533" y="142872"/>
                </a:lnTo>
                <a:cubicBezTo>
                  <a:pt x="1713030" y="-47625"/>
                  <a:pt x="2021887" y="-47625"/>
                  <a:pt x="2212383" y="142872"/>
                </a:cubicBezTo>
                <a:lnTo>
                  <a:pt x="2484747" y="415236"/>
                </a:lnTo>
                <a:lnTo>
                  <a:pt x="2831881" y="415236"/>
                </a:lnTo>
                <a:cubicBezTo>
                  <a:pt x="3101284" y="415236"/>
                  <a:pt x="3319679" y="633631"/>
                  <a:pt x="3319679" y="903034"/>
                </a:cubicBezTo>
                <a:lnTo>
                  <a:pt x="3319679" y="1250168"/>
                </a:lnTo>
                <a:lnTo>
                  <a:pt x="3592044" y="1522533"/>
                </a:lnTo>
                <a:cubicBezTo>
                  <a:pt x="3782541" y="1713030"/>
                  <a:pt x="3782541" y="2021887"/>
                  <a:pt x="3592044" y="2212383"/>
                </a:cubicBezTo>
                <a:lnTo>
                  <a:pt x="3319679" y="2484749"/>
                </a:lnTo>
                <a:lnTo>
                  <a:pt x="3319679" y="2854169"/>
                </a:lnTo>
                <a:cubicBezTo>
                  <a:pt x="3319679" y="3123572"/>
                  <a:pt x="3101284" y="3341967"/>
                  <a:pt x="2831881" y="3341967"/>
                </a:cubicBezTo>
                <a:lnTo>
                  <a:pt x="2462461" y="3341967"/>
                </a:lnTo>
                <a:lnTo>
                  <a:pt x="2212383" y="3592044"/>
                </a:lnTo>
                <a:cubicBezTo>
                  <a:pt x="2021887" y="3782541"/>
                  <a:pt x="1713030" y="3782541"/>
                  <a:pt x="1522533" y="3592044"/>
                </a:cubicBezTo>
                <a:lnTo>
                  <a:pt x="1272456" y="3341967"/>
                </a:lnTo>
                <a:lnTo>
                  <a:pt x="880746" y="3341967"/>
                </a:lnTo>
                <a:cubicBezTo>
                  <a:pt x="611343" y="3341967"/>
                  <a:pt x="392948" y="3123572"/>
                  <a:pt x="392948" y="2854169"/>
                </a:cubicBezTo>
                <a:lnTo>
                  <a:pt x="392948" y="2462459"/>
                </a:lnTo>
                <a:lnTo>
                  <a:pt x="142872" y="2212383"/>
                </a:lnTo>
                <a:cubicBezTo>
                  <a:pt x="-47625" y="2021887"/>
                  <a:pt x="-47625" y="1713030"/>
                  <a:pt x="142872" y="1522533"/>
                </a:cubicBezTo>
                <a:lnTo>
                  <a:pt x="392948" y="1272457"/>
                </a:lnTo>
                <a:lnTo>
                  <a:pt x="392948" y="903034"/>
                </a:lnTo>
                <a:cubicBezTo>
                  <a:pt x="392948" y="768333"/>
                  <a:pt x="447547" y="646383"/>
                  <a:pt x="535821" y="558109"/>
                </a:cubicBezTo>
                <a:close/>
              </a:path>
            </a:pathLst>
          </a:custGeom>
          <a:gradFill flip="none" rotWithShape="1">
            <a:gsLst>
              <a:gs pos="0">
                <a:srgbClr val="0615E5"/>
              </a:gs>
              <a:gs pos="100000">
                <a:srgbClr val="E30613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20" name="Полилиния 19">
            <a:extLst>
              <a:ext uri="{FF2B5EF4-FFF2-40B4-BE49-F238E27FC236}">
                <a16:creationId xmlns:a16="http://schemas.microsoft.com/office/drawing/2014/main" id="{244440D2-B4E8-4840-81A2-AAFBBBAB398F}"/>
              </a:ext>
            </a:extLst>
          </p:cNvPr>
          <p:cNvSpPr/>
          <p:nvPr/>
        </p:nvSpPr>
        <p:spPr>
          <a:xfrm rot="2700000">
            <a:off x="3787125" y="2561192"/>
            <a:ext cx="1720344" cy="1720120"/>
          </a:xfrm>
          <a:custGeom>
            <a:avLst/>
            <a:gdLst>
              <a:gd name="connsiteX0" fmla="*/ 535821 w 3734916"/>
              <a:gd name="connsiteY0" fmla="*/ 558109 h 3734916"/>
              <a:gd name="connsiteX1" fmla="*/ 880746 w 3734916"/>
              <a:gd name="connsiteY1" fmla="*/ 415236 h 3734916"/>
              <a:gd name="connsiteX2" fmla="*/ 1250169 w 3734916"/>
              <a:gd name="connsiteY2" fmla="*/ 415236 h 3734916"/>
              <a:gd name="connsiteX3" fmla="*/ 1522533 w 3734916"/>
              <a:gd name="connsiteY3" fmla="*/ 142872 h 3734916"/>
              <a:gd name="connsiteX4" fmla="*/ 2212383 w 3734916"/>
              <a:gd name="connsiteY4" fmla="*/ 142872 h 3734916"/>
              <a:gd name="connsiteX5" fmla="*/ 2484747 w 3734916"/>
              <a:gd name="connsiteY5" fmla="*/ 415236 h 3734916"/>
              <a:gd name="connsiteX6" fmla="*/ 2831881 w 3734916"/>
              <a:gd name="connsiteY6" fmla="*/ 415236 h 3734916"/>
              <a:gd name="connsiteX7" fmla="*/ 3319679 w 3734916"/>
              <a:gd name="connsiteY7" fmla="*/ 903034 h 3734916"/>
              <a:gd name="connsiteX8" fmla="*/ 3319679 w 3734916"/>
              <a:gd name="connsiteY8" fmla="*/ 1250168 h 3734916"/>
              <a:gd name="connsiteX9" fmla="*/ 3592044 w 3734916"/>
              <a:gd name="connsiteY9" fmla="*/ 1522533 h 3734916"/>
              <a:gd name="connsiteX10" fmla="*/ 3592044 w 3734916"/>
              <a:gd name="connsiteY10" fmla="*/ 2212383 h 3734916"/>
              <a:gd name="connsiteX11" fmla="*/ 3319679 w 3734916"/>
              <a:gd name="connsiteY11" fmla="*/ 2484749 h 3734916"/>
              <a:gd name="connsiteX12" fmla="*/ 3319679 w 3734916"/>
              <a:gd name="connsiteY12" fmla="*/ 2854169 h 3734916"/>
              <a:gd name="connsiteX13" fmla="*/ 2831881 w 3734916"/>
              <a:gd name="connsiteY13" fmla="*/ 3341967 h 3734916"/>
              <a:gd name="connsiteX14" fmla="*/ 2462461 w 3734916"/>
              <a:gd name="connsiteY14" fmla="*/ 3341967 h 3734916"/>
              <a:gd name="connsiteX15" fmla="*/ 2212383 w 3734916"/>
              <a:gd name="connsiteY15" fmla="*/ 3592044 h 3734916"/>
              <a:gd name="connsiteX16" fmla="*/ 1522533 w 3734916"/>
              <a:gd name="connsiteY16" fmla="*/ 3592044 h 3734916"/>
              <a:gd name="connsiteX17" fmla="*/ 1272456 w 3734916"/>
              <a:gd name="connsiteY17" fmla="*/ 3341967 h 3734916"/>
              <a:gd name="connsiteX18" fmla="*/ 880746 w 3734916"/>
              <a:gd name="connsiteY18" fmla="*/ 3341967 h 3734916"/>
              <a:gd name="connsiteX19" fmla="*/ 392948 w 3734916"/>
              <a:gd name="connsiteY19" fmla="*/ 2854169 h 3734916"/>
              <a:gd name="connsiteX20" fmla="*/ 392948 w 3734916"/>
              <a:gd name="connsiteY20" fmla="*/ 2462459 h 3734916"/>
              <a:gd name="connsiteX21" fmla="*/ 142872 w 3734916"/>
              <a:gd name="connsiteY21" fmla="*/ 2212383 h 3734916"/>
              <a:gd name="connsiteX22" fmla="*/ 142872 w 3734916"/>
              <a:gd name="connsiteY22" fmla="*/ 1522533 h 3734916"/>
              <a:gd name="connsiteX23" fmla="*/ 392948 w 3734916"/>
              <a:gd name="connsiteY23" fmla="*/ 1272457 h 3734916"/>
              <a:gd name="connsiteX24" fmla="*/ 392948 w 3734916"/>
              <a:gd name="connsiteY24" fmla="*/ 903034 h 3734916"/>
              <a:gd name="connsiteX25" fmla="*/ 535821 w 3734916"/>
              <a:gd name="connsiteY25" fmla="*/ 558109 h 3734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734916" h="3734916">
                <a:moveTo>
                  <a:pt x="535821" y="558109"/>
                </a:moveTo>
                <a:cubicBezTo>
                  <a:pt x="624095" y="469835"/>
                  <a:pt x="746045" y="415236"/>
                  <a:pt x="880746" y="415236"/>
                </a:cubicBezTo>
                <a:lnTo>
                  <a:pt x="1250169" y="415236"/>
                </a:lnTo>
                <a:lnTo>
                  <a:pt x="1522533" y="142872"/>
                </a:lnTo>
                <a:cubicBezTo>
                  <a:pt x="1713030" y="-47625"/>
                  <a:pt x="2021887" y="-47625"/>
                  <a:pt x="2212383" y="142872"/>
                </a:cubicBezTo>
                <a:lnTo>
                  <a:pt x="2484747" y="415236"/>
                </a:lnTo>
                <a:lnTo>
                  <a:pt x="2831881" y="415236"/>
                </a:lnTo>
                <a:cubicBezTo>
                  <a:pt x="3101284" y="415236"/>
                  <a:pt x="3319679" y="633631"/>
                  <a:pt x="3319679" y="903034"/>
                </a:cubicBezTo>
                <a:lnTo>
                  <a:pt x="3319679" y="1250168"/>
                </a:lnTo>
                <a:lnTo>
                  <a:pt x="3592044" y="1522533"/>
                </a:lnTo>
                <a:cubicBezTo>
                  <a:pt x="3782541" y="1713030"/>
                  <a:pt x="3782541" y="2021887"/>
                  <a:pt x="3592044" y="2212383"/>
                </a:cubicBezTo>
                <a:lnTo>
                  <a:pt x="3319679" y="2484749"/>
                </a:lnTo>
                <a:lnTo>
                  <a:pt x="3319679" y="2854169"/>
                </a:lnTo>
                <a:cubicBezTo>
                  <a:pt x="3319679" y="3123572"/>
                  <a:pt x="3101284" y="3341967"/>
                  <a:pt x="2831881" y="3341967"/>
                </a:cubicBezTo>
                <a:lnTo>
                  <a:pt x="2462461" y="3341967"/>
                </a:lnTo>
                <a:lnTo>
                  <a:pt x="2212383" y="3592044"/>
                </a:lnTo>
                <a:cubicBezTo>
                  <a:pt x="2021887" y="3782541"/>
                  <a:pt x="1713030" y="3782541"/>
                  <a:pt x="1522533" y="3592044"/>
                </a:cubicBezTo>
                <a:lnTo>
                  <a:pt x="1272456" y="3341967"/>
                </a:lnTo>
                <a:lnTo>
                  <a:pt x="880746" y="3341967"/>
                </a:lnTo>
                <a:cubicBezTo>
                  <a:pt x="611343" y="3341967"/>
                  <a:pt x="392948" y="3123572"/>
                  <a:pt x="392948" y="2854169"/>
                </a:cubicBezTo>
                <a:lnTo>
                  <a:pt x="392948" y="2462459"/>
                </a:lnTo>
                <a:lnTo>
                  <a:pt x="142872" y="2212383"/>
                </a:lnTo>
                <a:cubicBezTo>
                  <a:pt x="-47625" y="2021887"/>
                  <a:pt x="-47625" y="1713030"/>
                  <a:pt x="142872" y="1522533"/>
                </a:cubicBezTo>
                <a:lnTo>
                  <a:pt x="392948" y="1272457"/>
                </a:lnTo>
                <a:lnTo>
                  <a:pt x="392948" y="903034"/>
                </a:lnTo>
                <a:cubicBezTo>
                  <a:pt x="392948" y="768333"/>
                  <a:pt x="447547" y="646383"/>
                  <a:pt x="535821" y="558109"/>
                </a:cubicBezTo>
                <a:close/>
              </a:path>
            </a:pathLst>
          </a:custGeom>
          <a:gradFill flip="none" rotWithShape="1">
            <a:gsLst>
              <a:gs pos="0">
                <a:srgbClr val="0615E5"/>
              </a:gs>
              <a:gs pos="100000">
                <a:srgbClr val="E30613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19" name="Полилиния 18">
            <a:extLst>
              <a:ext uri="{FF2B5EF4-FFF2-40B4-BE49-F238E27FC236}">
                <a16:creationId xmlns:a16="http://schemas.microsoft.com/office/drawing/2014/main" id="{612AA279-0FE6-9C42-98DC-97F212960366}"/>
              </a:ext>
            </a:extLst>
          </p:cNvPr>
          <p:cNvSpPr/>
          <p:nvPr/>
        </p:nvSpPr>
        <p:spPr>
          <a:xfrm rot="2700000">
            <a:off x="906806" y="2561192"/>
            <a:ext cx="1720344" cy="1720120"/>
          </a:xfrm>
          <a:custGeom>
            <a:avLst/>
            <a:gdLst>
              <a:gd name="connsiteX0" fmla="*/ 535821 w 3734916"/>
              <a:gd name="connsiteY0" fmla="*/ 558109 h 3734916"/>
              <a:gd name="connsiteX1" fmla="*/ 880746 w 3734916"/>
              <a:gd name="connsiteY1" fmla="*/ 415236 h 3734916"/>
              <a:gd name="connsiteX2" fmla="*/ 1250169 w 3734916"/>
              <a:gd name="connsiteY2" fmla="*/ 415236 h 3734916"/>
              <a:gd name="connsiteX3" fmla="*/ 1522533 w 3734916"/>
              <a:gd name="connsiteY3" fmla="*/ 142872 h 3734916"/>
              <a:gd name="connsiteX4" fmla="*/ 2212383 w 3734916"/>
              <a:gd name="connsiteY4" fmla="*/ 142872 h 3734916"/>
              <a:gd name="connsiteX5" fmla="*/ 2484747 w 3734916"/>
              <a:gd name="connsiteY5" fmla="*/ 415236 h 3734916"/>
              <a:gd name="connsiteX6" fmla="*/ 2831881 w 3734916"/>
              <a:gd name="connsiteY6" fmla="*/ 415236 h 3734916"/>
              <a:gd name="connsiteX7" fmla="*/ 3319679 w 3734916"/>
              <a:gd name="connsiteY7" fmla="*/ 903034 h 3734916"/>
              <a:gd name="connsiteX8" fmla="*/ 3319679 w 3734916"/>
              <a:gd name="connsiteY8" fmla="*/ 1250168 h 3734916"/>
              <a:gd name="connsiteX9" fmla="*/ 3592044 w 3734916"/>
              <a:gd name="connsiteY9" fmla="*/ 1522533 h 3734916"/>
              <a:gd name="connsiteX10" fmla="*/ 3592044 w 3734916"/>
              <a:gd name="connsiteY10" fmla="*/ 2212383 h 3734916"/>
              <a:gd name="connsiteX11" fmla="*/ 3319679 w 3734916"/>
              <a:gd name="connsiteY11" fmla="*/ 2484749 h 3734916"/>
              <a:gd name="connsiteX12" fmla="*/ 3319679 w 3734916"/>
              <a:gd name="connsiteY12" fmla="*/ 2854169 h 3734916"/>
              <a:gd name="connsiteX13" fmla="*/ 2831881 w 3734916"/>
              <a:gd name="connsiteY13" fmla="*/ 3341967 h 3734916"/>
              <a:gd name="connsiteX14" fmla="*/ 2462461 w 3734916"/>
              <a:gd name="connsiteY14" fmla="*/ 3341967 h 3734916"/>
              <a:gd name="connsiteX15" fmla="*/ 2212383 w 3734916"/>
              <a:gd name="connsiteY15" fmla="*/ 3592044 h 3734916"/>
              <a:gd name="connsiteX16" fmla="*/ 1522533 w 3734916"/>
              <a:gd name="connsiteY16" fmla="*/ 3592044 h 3734916"/>
              <a:gd name="connsiteX17" fmla="*/ 1272456 w 3734916"/>
              <a:gd name="connsiteY17" fmla="*/ 3341967 h 3734916"/>
              <a:gd name="connsiteX18" fmla="*/ 880746 w 3734916"/>
              <a:gd name="connsiteY18" fmla="*/ 3341967 h 3734916"/>
              <a:gd name="connsiteX19" fmla="*/ 392948 w 3734916"/>
              <a:gd name="connsiteY19" fmla="*/ 2854169 h 3734916"/>
              <a:gd name="connsiteX20" fmla="*/ 392948 w 3734916"/>
              <a:gd name="connsiteY20" fmla="*/ 2462459 h 3734916"/>
              <a:gd name="connsiteX21" fmla="*/ 142872 w 3734916"/>
              <a:gd name="connsiteY21" fmla="*/ 2212383 h 3734916"/>
              <a:gd name="connsiteX22" fmla="*/ 142872 w 3734916"/>
              <a:gd name="connsiteY22" fmla="*/ 1522533 h 3734916"/>
              <a:gd name="connsiteX23" fmla="*/ 392948 w 3734916"/>
              <a:gd name="connsiteY23" fmla="*/ 1272457 h 3734916"/>
              <a:gd name="connsiteX24" fmla="*/ 392948 w 3734916"/>
              <a:gd name="connsiteY24" fmla="*/ 903034 h 3734916"/>
              <a:gd name="connsiteX25" fmla="*/ 535821 w 3734916"/>
              <a:gd name="connsiteY25" fmla="*/ 558109 h 3734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734916" h="3734916">
                <a:moveTo>
                  <a:pt x="535821" y="558109"/>
                </a:moveTo>
                <a:cubicBezTo>
                  <a:pt x="624095" y="469835"/>
                  <a:pt x="746045" y="415236"/>
                  <a:pt x="880746" y="415236"/>
                </a:cubicBezTo>
                <a:lnTo>
                  <a:pt x="1250169" y="415236"/>
                </a:lnTo>
                <a:lnTo>
                  <a:pt x="1522533" y="142872"/>
                </a:lnTo>
                <a:cubicBezTo>
                  <a:pt x="1713030" y="-47625"/>
                  <a:pt x="2021887" y="-47625"/>
                  <a:pt x="2212383" y="142872"/>
                </a:cubicBezTo>
                <a:lnTo>
                  <a:pt x="2484747" y="415236"/>
                </a:lnTo>
                <a:lnTo>
                  <a:pt x="2831881" y="415236"/>
                </a:lnTo>
                <a:cubicBezTo>
                  <a:pt x="3101284" y="415236"/>
                  <a:pt x="3319679" y="633631"/>
                  <a:pt x="3319679" y="903034"/>
                </a:cubicBezTo>
                <a:lnTo>
                  <a:pt x="3319679" y="1250168"/>
                </a:lnTo>
                <a:lnTo>
                  <a:pt x="3592044" y="1522533"/>
                </a:lnTo>
                <a:cubicBezTo>
                  <a:pt x="3782541" y="1713030"/>
                  <a:pt x="3782541" y="2021887"/>
                  <a:pt x="3592044" y="2212383"/>
                </a:cubicBezTo>
                <a:lnTo>
                  <a:pt x="3319679" y="2484749"/>
                </a:lnTo>
                <a:lnTo>
                  <a:pt x="3319679" y="2854169"/>
                </a:lnTo>
                <a:cubicBezTo>
                  <a:pt x="3319679" y="3123572"/>
                  <a:pt x="3101284" y="3341967"/>
                  <a:pt x="2831881" y="3341967"/>
                </a:cubicBezTo>
                <a:lnTo>
                  <a:pt x="2462461" y="3341967"/>
                </a:lnTo>
                <a:lnTo>
                  <a:pt x="2212383" y="3592044"/>
                </a:lnTo>
                <a:cubicBezTo>
                  <a:pt x="2021887" y="3782541"/>
                  <a:pt x="1713030" y="3782541"/>
                  <a:pt x="1522533" y="3592044"/>
                </a:cubicBezTo>
                <a:lnTo>
                  <a:pt x="1272456" y="3341967"/>
                </a:lnTo>
                <a:lnTo>
                  <a:pt x="880746" y="3341967"/>
                </a:lnTo>
                <a:cubicBezTo>
                  <a:pt x="611343" y="3341967"/>
                  <a:pt x="392948" y="3123572"/>
                  <a:pt x="392948" y="2854169"/>
                </a:cubicBezTo>
                <a:lnTo>
                  <a:pt x="392948" y="2462459"/>
                </a:lnTo>
                <a:lnTo>
                  <a:pt x="142872" y="2212383"/>
                </a:lnTo>
                <a:cubicBezTo>
                  <a:pt x="-47625" y="2021887"/>
                  <a:pt x="-47625" y="1713030"/>
                  <a:pt x="142872" y="1522533"/>
                </a:cubicBezTo>
                <a:lnTo>
                  <a:pt x="392948" y="1272457"/>
                </a:lnTo>
                <a:lnTo>
                  <a:pt x="392948" y="903034"/>
                </a:lnTo>
                <a:cubicBezTo>
                  <a:pt x="392948" y="768333"/>
                  <a:pt x="447547" y="646383"/>
                  <a:pt x="535821" y="558109"/>
                </a:cubicBezTo>
                <a:close/>
              </a:path>
            </a:pathLst>
          </a:custGeom>
          <a:gradFill flip="none" rotWithShape="1">
            <a:gsLst>
              <a:gs pos="0">
                <a:srgbClr val="E30613"/>
              </a:gs>
              <a:gs pos="100000">
                <a:srgbClr val="0615E5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E85F5FFD-3584-3844-88A5-4D08E786954D}"/>
              </a:ext>
            </a:extLst>
          </p:cNvPr>
          <p:cNvSpPr/>
          <p:nvPr/>
        </p:nvSpPr>
        <p:spPr>
          <a:xfrm>
            <a:off x="659958" y="4509126"/>
            <a:ext cx="2194888" cy="16466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cap="all" dirty="0">
                <a:solidFill>
                  <a:schemeClr val="accent3"/>
                </a:solidFill>
                <a:latin typeface="Neris SemiBold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Технология</a:t>
            </a:r>
            <a:endParaRPr lang="en" sz="1600" b="1" cap="all" dirty="0">
              <a:solidFill>
                <a:schemeClr val="accent3"/>
              </a:solidFill>
              <a:latin typeface="Neris SemiBold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pPr algn="ctr"/>
            <a:r>
              <a:rPr lang="en" sz="500" dirty="0">
                <a:solidFill>
                  <a:schemeClr val="accent3"/>
                </a:solidFill>
                <a:latin typeface="Neris Thin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</a:p>
          <a:p>
            <a:pPr>
              <a:buFont typeface="Wingdings" pitchFamily="2" charset="2"/>
              <a:buChar char="v"/>
            </a:pPr>
            <a:r>
              <a:rPr lang="ru-RU" sz="1600" dirty="0">
                <a:solidFill>
                  <a:schemeClr val="accent3"/>
                </a:solidFill>
                <a:latin typeface="Neris Thin" pitchFamily="2" charset="0"/>
                <a:ea typeface="Roboto Thin" panose="02000000000000000000" pitchFamily="2" charset="0"/>
                <a:cs typeface="Roboto Thin" panose="02000000000000000000" pitchFamily="2" charset="0"/>
              </a:rPr>
              <a:t>Приложение</a:t>
            </a:r>
          </a:p>
          <a:p>
            <a:pPr>
              <a:buFont typeface="Wingdings" pitchFamily="2" charset="2"/>
              <a:buChar char="v"/>
            </a:pPr>
            <a:r>
              <a:rPr lang="ru-RU" sz="1600" dirty="0">
                <a:solidFill>
                  <a:schemeClr val="accent3"/>
                </a:solidFill>
                <a:latin typeface="Neris Thin" pitchFamily="2" charset="0"/>
                <a:ea typeface="Roboto Thin" panose="02000000000000000000" pitchFamily="2" charset="0"/>
                <a:cs typeface="Roboto Thin" panose="02000000000000000000" pitchFamily="2" charset="0"/>
              </a:rPr>
              <a:t>Движок </a:t>
            </a:r>
            <a:r>
              <a:rPr lang="en-US" sz="1600" dirty="0">
                <a:solidFill>
                  <a:schemeClr val="accent3"/>
                </a:solidFill>
                <a:latin typeface="Neris Thin" pitchFamily="2" charset="0"/>
                <a:ea typeface="Roboto Thin" panose="02000000000000000000" pitchFamily="2" charset="0"/>
                <a:cs typeface="Roboto Thin" panose="02000000000000000000" pitchFamily="2" charset="0"/>
              </a:rPr>
              <a:t>Unity</a:t>
            </a:r>
          </a:p>
          <a:p>
            <a:pPr>
              <a:buFont typeface="Wingdings" pitchFamily="2" charset="2"/>
              <a:buChar char="v"/>
            </a:pPr>
            <a:r>
              <a:rPr lang="ru-RU" sz="1600" dirty="0">
                <a:solidFill>
                  <a:schemeClr val="accent3"/>
                </a:solidFill>
                <a:latin typeface="Neris Thin" pitchFamily="2" charset="0"/>
                <a:ea typeface="Roboto Thin" panose="02000000000000000000" pitchFamily="2" charset="0"/>
                <a:cs typeface="Roboto Thin" panose="02000000000000000000" pitchFamily="2" charset="0"/>
              </a:rPr>
              <a:t>Язык программирования </a:t>
            </a:r>
            <a:r>
              <a:rPr lang="en-US" sz="1600" dirty="0">
                <a:solidFill>
                  <a:schemeClr val="accent3"/>
                </a:solidFill>
                <a:latin typeface="Neris Thin" pitchFamily="2" charset="0"/>
                <a:ea typeface="Roboto Thin" panose="02000000000000000000" pitchFamily="2" charset="0"/>
                <a:cs typeface="Roboto Thin" panose="02000000000000000000" pitchFamily="2" charset="0"/>
              </a:rPr>
              <a:t> C#</a:t>
            </a:r>
            <a:endParaRPr lang="ru-RU" sz="1600" dirty="0">
              <a:solidFill>
                <a:schemeClr val="accent3"/>
              </a:solidFill>
              <a:latin typeface="Neris Thin" pitchFamily="2" charset="0"/>
              <a:ea typeface="Roboto Thin" panose="02000000000000000000" pitchFamily="2" charset="0"/>
              <a:cs typeface="Roboto Thin" panose="02000000000000000000" pitchFamily="2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DDAA8F29-DA89-7B4A-862B-C4B24B4E976A}"/>
              </a:ext>
            </a:extLst>
          </p:cNvPr>
          <p:cNvSpPr/>
          <p:nvPr/>
        </p:nvSpPr>
        <p:spPr>
          <a:xfrm>
            <a:off x="3540278" y="4509126"/>
            <a:ext cx="2194888" cy="1400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accent3"/>
                </a:solidFill>
                <a:latin typeface="Neris SemiBold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ПЕРСОНАЖ</a:t>
            </a:r>
            <a:endParaRPr lang="en" sz="1600" b="1" dirty="0">
              <a:solidFill>
                <a:schemeClr val="accent3"/>
              </a:solidFill>
              <a:latin typeface="Neris SemiBold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pPr algn="ctr"/>
            <a:r>
              <a:rPr lang="en" sz="500" dirty="0">
                <a:solidFill>
                  <a:schemeClr val="accent3"/>
                </a:solidFill>
                <a:latin typeface="Neris Thin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</a:p>
          <a:p>
            <a:pPr>
              <a:buFont typeface="Wingdings" pitchFamily="2" charset="2"/>
              <a:buChar char="v"/>
            </a:pPr>
            <a:r>
              <a:rPr lang="ru-RU" sz="1600" dirty="0">
                <a:solidFill>
                  <a:schemeClr val="accent3"/>
                </a:solidFill>
                <a:latin typeface="Neris Thin" pitchFamily="2" charset="0"/>
                <a:ea typeface="Roboto Thin" panose="02000000000000000000" pitchFamily="2" charset="0"/>
                <a:cs typeface="Roboto Thin" panose="02000000000000000000" pitchFamily="2" charset="0"/>
              </a:rPr>
              <a:t>Робот медведь</a:t>
            </a:r>
          </a:p>
          <a:p>
            <a:pPr>
              <a:buFont typeface="Wingdings" pitchFamily="2" charset="2"/>
              <a:buChar char="v"/>
            </a:pPr>
            <a:r>
              <a:rPr lang="ru-RU" sz="1600" dirty="0">
                <a:solidFill>
                  <a:schemeClr val="accent3"/>
                </a:solidFill>
                <a:latin typeface="Neris Thin" pitchFamily="2" charset="0"/>
                <a:ea typeface="Roboto Thin" panose="02000000000000000000" pitchFamily="2" charset="0"/>
                <a:cs typeface="Roboto Thin" panose="02000000000000000000" pitchFamily="2" charset="0"/>
              </a:rPr>
              <a:t>Созданы 2</a:t>
            </a:r>
            <a:r>
              <a:rPr lang="en-US" sz="1600" dirty="0">
                <a:solidFill>
                  <a:schemeClr val="accent3"/>
                </a:solidFill>
                <a:latin typeface="Neris Thin" pitchFamily="2" charset="0"/>
                <a:ea typeface="Roboto Thin" panose="02000000000000000000" pitchFamily="2" charset="0"/>
                <a:cs typeface="Roboto Thin" panose="02000000000000000000" pitchFamily="2" charset="0"/>
              </a:rPr>
              <a:t>D-</a:t>
            </a:r>
            <a:r>
              <a:rPr lang="ru-RU" sz="1600" dirty="0">
                <a:solidFill>
                  <a:schemeClr val="accent3"/>
                </a:solidFill>
                <a:latin typeface="Neris Thin" pitchFamily="2" charset="0"/>
                <a:ea typeface="Roboto Thin" panose="02000000000000000000" pitchFamily="2" charset="0"/>
                <a:cs typeface="Roboto Thin" panose="02000000000000000000" pitchFamily="2" charset="0"/>
              </a:rPr>
              <a:t>эскизы</a:t>
            </a:r>
          </a:p>
          <a:p>
            <a:pPr>
              <a:buFont typeface="Wingdings" pitchFamily="2" charset="2"/>
              <a:buChar char="v"/>
            </a:pPr>
            <a:r>
              <a:rPr lang="ru-RU" sz="1600" dirty="0">
                <a:solidFill>
                  <a:schemeClr val="accent3"/>
                </a:solidFill>
                <a:latin typeface="Neris Thin" pitchFamily="2" charset="0"/>
                <a:ea typeface="Roboto Thin" panose="02000000000000000000" pitchFamily="2" charset="0"/>
                <a:cs typeface="Roboto Thin" panose="02000000000000000000" pitchFamily="2" charset="0"/>
              </a:rPr>
              <a:t>Реализована 3</a:t>
            </a:r>
            <a:r>
              <a:rPr lang="en-US" sz="1600" dirty="0">
                <a:solidFill>
                  <a:schemeClr val="accent3"/>
                </a:solidFill>
                <a:latin typeface="Neris Thin" pitchFamily="2" charset="0"/>
                <a:ea typeface="Roboto Thin" panose="02000000000000000000" pitchFamily="2" charset="0"/>
                <a:cs typeface="Roboto Thin" panose="02000000000000000000" pitchFamily="2" charset="0"/>
              </a:rPr>
              <a:t>D-</a:t>
            </a:r>
            <a:r>
              <a:rPr lang="ru-RU" sz="1600" dirty="0">
                <a:solidFill>
                  <a:schemeClr val="accent3"/>
                </a:solidFill>
                <a:latin typeface="Neris Thin" pitchFamily="2" charset="0"/>
                <a:ea typeface="Roboto Thin" panose="02000000000000000000" pitchFamily="2" charset="0"/>
                <a:cs typeface="Roboto Thin" panose="02000000000000000000" pitchFamily="2" charset="0"/>
              </a:rPr>
              <a:t>модель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4960FB04-6A1A-1240-8A8A-A6340B1AC508}"/>
              </a:ext>
            </a:extLst>
          </p:cNvPr>
          <p:cNvSpPr/>
          <p:nvPr/>
        </p:nvSpPr>
        <p:spPr>
          <a:xfrm>
            <a:off x="6311230" y="4509126"/>
            <a:ext cx="2412000" cy="16466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accent3"/>
                </a:solidFill>
                <a:latin typeface="Neris SemiBold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ИНФОРМАЦИОННОЕ НАПОЛНЕНИЕ</a:t>
            </a:r>
            <a:endParaRPr lang="en" sz="1600" b="1" dirty="0">
              <a:solidFill>
                <a:schemeClr val="accent3"/>
              </a:solidFill>
              <a:latin typeface="Neris SemiBold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pPr algn="ctr"/>
            <a:r>
              <a:rPr lang="en" sz="500" dirty="0">
                <a:solidFill>
                  <a:schemeClr val="accent3"/>
                </a:solidFill>
                <a:latin typeface="Neris Thin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</a:p>
          <a:p>
            <a:pPr>
              <a:buFont typeface="Wingdings" pitchFamily="2" charset="2"/>
              <a:buChar char="v"/>
            </a:pPr>
            <a:r>
              <a:rPr lang="ru-RU" sz="1600" dirty="0">
                <a:solidFill>
                  <a:schemeClr val="accent3"/>
                </a:solidFill>
                <a:latin typeface="Neris Thin" pitchFamily="2" charset="0"/>
                <a:ea typeface="Roboto Thin" panose="02000000000000000000" pitchFamily="2" charset="0"/>
                <a:cs typeface="Roboto Thin" panose="02000000000000000000" pitchFamily="2" charset="0"/>
              </a:rPr>
              <a:t>Информативность</a:t>
            </a:r>
          </a:p>
          <a:p>
            <a:pPr>
              <a:buFont typeface="Wingdings" pitchFamily="2" charset="2"/>
              <a:buChar char="v"/>
            </a:pPr>
            <a:r>
              <a:rPr lang="ru-RU" sz="1600" dirty="0">
                <a:solidFill>
                  <a:schemeClr val="accent3"/>
                </a:solidFill>
                <a:latin typeface="Neris Thin" pitchFamily="2" charset="0"/>
                <a:ea typeface="Roboto Thin" panose="02000000000000000000" pitchFamily="2" charset="0"/>
                <a:cs typeface="Roboto Thin" panose="02000000000000000000" pitchFamily="2" charset="0"/>
              </a:rPr>
              <a:t>Краткость</a:t>
            </a:r>
          </a:p>
          <a:p>
            <a:pPr>
              <a:buFont typeface="Wingdings" pitchFamily="2" charset="2"/>
              <a:buChar char="v"/>
            </a:pPr>
            <a:r>
              <a:rPr lang="ru-RU" sz="1600" dirty="0">
                <a:solidFill>
                  <a:schemeClr val="accent3"/>
                </a:solidFill>
                <a:latin typeface="Neris Thin" pitchFamily="2" charset="0"/>
                <a:ea typeface="Roboto Thin" panose="02000000000000000000" pitchFamily="2" charset="0"/>
                <a:cs typeface="Roboto Thin" panose="02000000000000000000" pitchFamily="2" charset="0"/>
              </a:rPr>
              <a:t>Доступность</a:t>
            </a:r>
          </a:p>
          <a:p>
            <a:pPr>
              <a:buFont typeface="Wingdings" pitchFamily="2" charset="2"/>
              <a:buChar char="v"/>
            </a:pPr>
            <a:r>
              <a:rPr lang="ru-RU" sz="1600" dirty="0">
                <a:solidFill>
                  <a:schemeClr val="accent3"/>
                </a:solidFill>
                <a:latin typeface="Neris Thin" pitchFamily="2" charset="0"/>
                <a:ea typeface="Roboto Thin" panose="02000000000000000000" pitchFamily="2" charset="0"/>
                <a:cs typeface="Roboto Thin" panose="02000000000000000000" pitchFamily="2" charset="0"/>
              </a:rPr>
              <a:t>Аудио-формат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2C4603FD-0651-484F-ADD4-4FCDC234E89D}"/>
              </a:ext>
            </a:extLst>
          </p:cNvPr>
          <p:cNvSpPr/>
          <p:nvPr/>
        </p:nvSpPr>
        <p:spPr>
          <a:xfrm>
            <a:off x="9300918" y="4509120"/>
            <a:ext cx="2194888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accent3"/>
                </a:solidFill>
                <a:latin typeface="Neris SemiBold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НАСТРОЙКА ПРОДУКТА</a:t>
            </a:r>
            <a:endParaRPr lang="en" sz="1600" b="1" dirty="0">
              <a:solidFill>
                <a:schemeClr val="accent3"/>
              </a:solidFill>
              <a:latin typeface="Neris SemiBold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pPr algn="ctr"/>
            <a:r>
              <a:rPr lang="en" sz="500" dirty="0">
                <a:solidFill>
                  <a:schemeClr val="accent3"/>
                </a:solidFill>
                <a:latin typeface="Neris Thin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</a:p>
          <a:p>
            <a:pPr>
              <a:buFont typeface="Wingdings" pitchFamily="2" charset="2"/>
              <a:buChar char="v"/>
            </a:pPr>
            <a:r>
              <a:rPr lang="ru-RU" sz="1600" dirty="0">
                <a:solidFill>
                  <a:schemeClr val="accent3"/>
                </a:solidFill>
                <a:latin typeface="Neris Thin" pitchFamily="2" charset="0"/>
                <a:ea typeface="Roboto Thin" panose="02000000000000000000" pitchFamily="2" charset="0"/>
                <a:cs typeface="Roboto Thin" panose="02000000000000000000" pitchFamily="2" charset="0"/>
              </a:rPr>
              <a:t>Добавлен интерфейс</a:t>
            </a:r>
          </a:p>
          <a:p>
            <a:pPr>
              <a:buFont typeface="Wingdings" pitchFamily="2" charset="2"/>
              <a:buChar char="v"/>
            </a:pPr>
            <a:r>
              <a:rPr lang="ru-RU" sz="1600" dirty="0">
                <a:solidFill>
                  <a:schemeClr val="accent3"/>
                </a:solidFill>
                <a:latin typeface="Neris Thin" pitchFamily="2" charset="0"/>
                <a:ea typeface="Roboto Thin" panose="02000000000000000000" pitchFamily="2" charset="0"/>
                <a:cs typeface="Roboto Thin" panose="02000000000000000000" pitchFamily="2" charset="0"/>
              </a:rPr>
              <a:t>Реализованы функции управления</a:t>
            </a:r>
          </a:p>
          <a:p>
            <a:pPr>
              <a:buFont typeface="Wingdings" pitchFamily="2" charset="2"/>
              <a:buChar char="v"/>
            </a:pPr>
            <a:r>
              <a:rPr lang="ru-RU" sz="1600" dirty="0">
                <a:solidFill>
                  <a:schemeClr val="accent3"/>
                </a:solidFill>
                <a:latin typeface="Neris Thin" pitchFamily="2" charset="0"/>
                <a:ea typeface="Roboto Thin" panose="02000000000000000000" pitchFamily="2" charset="0"/>
                <a:cs typeface="Roboto Thin" panose="02000000000000000000" pitchFamily="2" charset="0"/>
              </a:rPr>
              <a:t>Скомпонованы экскурсии и экспонаты</a:t>
            </a:r>
          </a:p>
        </p:txBody>
      </p:sp>
      <p:sp>
        <p:nvSpPr>
          <p:cNvPr id="23" name="Заголовок 3">
            <a:extLst>
              <a:ext uri="{FF2B5EF4-FFF2-40B4-BE49-F238E27FC236}">
                <a16:creationId xmlns:a16="http://schemas.microsoft.com/office/drawing/2014/main" id="{F37B5978-ABC9-6C46-9716-14115624CFEB}"/>
              </a:ext>
            </a:extLst>
          </p:cNvPr>
          <p:cNvSpPr txBox="1">
            <a:spLocks/>
          </p:cNvSpPr>
          <p:nvPr/>
        </p:nvSpPr>
        <p:spPr>
          <a:xfrm>
            <a:off x="991512" y="970524"/>
            <a:ext cx="453331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>
                <a:solidFill>
                  <a:schemeClr val="bg1"/>
                </a:solidFill>
                <a:latin typeface="Neris Black" pitchFamily="2" charset="0"/>
              </a:rPr>
              <a:t>Составляющие проекта</a:t>
            </a:r>
            <a:endParaRPr lang="ru-RU" sz="3600" dirty="0">
              <a:solidFill>
                <a:schemeClr val="bg1"/>
              </a:solidFill>
              <a:latin typeface="Neris Light" pitchFamily="2" charset="0"/>
            </a:endParaRPr>
          </a:p>
        </p:txBody>
      </p:sp>
      <p:sp>
        <p:nvSpPr>
          <p:cNvPr id="17" name="Номер слайда 7">
            <a:extLst>
              <a:ext uri="{FF2B5EF4-FFF2-40B4-BE49-F238E27FC236}">
                <a16:creationId xmlns:a16="http://schemas.microsoft.com/office/drawing/2014/main" id="{E56037FB-6E96-3848-A368-E1A66959B10E}"/>
              </a:ext>
            </a:extLst>
          </p:cNvPr>
          <p:cNvSpPr txBox="1">
            <a:spLocks/>
          </p:cNvSpPr>
          <p:nvPr/>
        </p:nvSpPr>
        <p:spPr>
          <a:xfrm>
            <a:off x="11291720" y="6140333"/>
            <a:ext cx="615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D577C4B-7933-BA48-9DCD-A9BB91C6F6C8}" type="slidenum">
              <a:rPr lang="ru-RU"/>
              <a:pPr/>
              <a:t>5</a:t>
            </a:fld>
            <a:endParaRPr lang="ru-RU" dirty="0"/>
          </a:p>
        </p:txBody>
      </p:sp>
      <p:pic>
        <p:nvPicPr>
          <p:cNvPr id="49" name="Рисунок 48" descr="значок в виде группы людей">
            <a:extLst>
              <a:ext uri="{FF2B5EF4-FFF2-40B4-BE49-F238E27FC236}">
                <a16:creationId xmlns:a16="http://schemas.microsoft.com/office/drawing/2014/main" id="{B0B79D89-2FA7-4527-BF24-BD94083A08E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bg1">
                <a:tint val="45000"/>
                <a:satMod val="400000"/>
              </a:schemeClr>
            </a:duotone>
            <a:lum bright="40000"/>
          </a:blip>
          <a:srcRect/>
          <a:stretch>
            <a:fillRect/>
          </a:stretch>
        </p:blipFill>
        <p:spPr>
          <a:xfrm>
            <a:off x="4295009" y="3082545"/>
            <a:ext cx="719905" cy="720000"/>
          </a:xfrm>
          <a:prstGeom prst="rect">
            <a:avLst/>
          </a:prstGeom>
        </p:spPr>
      </p:pic>
      <p:sp>
        <p:nvSpPr>
          <p:cNvPr id="56" name="Полилиния 55">
            <a:extLst>
              <a:ext uri="{FF2B5EF4-FFF2-40B4-BE49-F238E27FC236}">
                <a16:creationId xmlns:a16="http://schemas.microsoft.com/office/drawing/2014/main" id="{244440D2-B4E8-4840-81A2-AAFBBBAB398F}"/>
              </a:ext>
            </a:extLst>
          </p:cNvPr>
          <p:cNvSpPr/>
          <p:nvPr/>
        </p:nvSpPr>
        <p:spPr>
          <a:xfrm rot="2700000">
            <a:off x="9547766" y="2561192"/>
            <a:ext cx="1720344" cy="1720120"/>
          </a:xfrm>
          <a:custGeom>
            <a:avLst/>
            <a:gdLst>
              <a:gd name="connsiteX0" fmla="*/ 535821 w 3734916"/>
              <a:gd name="connsiteY0" fmla="*/ 558109 h 3734916"/>
              <a:gd name="connsiteX1" fmla="*/ 880746 w 3734916"/>
              <a:gd name="connsiteY1" fmla="*/ 415236 h 3734916"/>
              <a:gd name="connsiteX2" fmla="*/ 1250169 w 3734916"/>
              <a:gd name="connsiteY2" fmla="*/ 415236 h 3734916"/>
              <a:gd name="connsiteX3" fmla="*/ 1522533 w 3734916"/>
              <a:gd name="connsiteY3" fmla="*/ 142872 h 3734916"/>
              <a:gd name="connsiteX4" fmla="*/ 2212383 w 3734916"/>
              <a:gd name="connsiteY4" fmla="*/ 142872 h 3734916"/>
              <a:gd name="connsiteX5" fmla="*/ 2484747 w 3734916"/>
              <a:gd name="connsiteY5" fmla="*/ 415236 h 3734916"/>
              <a:gd name="connsiteX6" fmla="*/ 2831881 w 3734916"/>
              <a:gd name="connsiteY6" fmla="*/ 415236 h 3734916"/>
              <a:gd name="connsiteX7" fmla="*/ 3319679 w 3734916"/>
              <a:gd name="connsiteY7" fmla="*/ 903034 h 3734916"/>
              <a:gd name="connsiteX8" fmla="*/ 3319679 w 3734916"/>
              <a:gd name="connsiteY8" fmla="*/ 1250168 h 3734916"/>
              <a:gd name="connsiteX9" fmla="*/ 3592044 w 3734916"/>
              <a:gd name="connsiteY9" fmla="*/ 1522533 h 3734916"/>
              <a:gd name="connsiteX10" fmla="*/ 3592044 w 3734916"/>
              <a:gd name="connsiteY10" fmla="*/ 2212383 h 3734916"/>
              <a:gd name="connsiteX11" fmla="*/ 3319679 w 3734916"/>
              <a:gd name="connsiteY11" fmla="*/ 2484749 h 3734916"/>
              <a:gd name="connsiteX12" fmla="*/ 3319679 w 3734916"/>
              <a:gd name="connsiteY12" fmla="*/ 2854169 h 3734916"/>
              <a:gd name="connsiteX13" fmla="*/ 2831881 w 3734916"/>
              <a:gd name="connsiteY13" fmla="*/ 3341967 h 3734916"/>
              <a:gd name="connsiteX14" fmla="*/ 2462461 w 3734916"/>
              <a:gd name="connsiteY14" fmla="*/ 3341967 h 3734916"/>
              <a:gd name="connsiteX15" fmla="*/ 2212383 w 3734916"/>
              <a:gd name="connsiteY15" fmla="*/ 3592044 h 3734916"/>
              <a:gd name="connsiteX16" fmla="*/ 1522533 w 3734916"/>
              <a:gd name="connsiteY16" fmla="*/ 3592044 h 3734916"/>
              <a:gd name="connsiteX17" fmla="*/ 1272456 w 3734916"/>
              <a:gd name="connsiteY17" fmla="*/ 3341967 h 3734916"/>
              <a:gd name="connsiteX18" fmla="*/ 880746 w 3734916"/>
              <a:gd name="connsiteY18" fmla="*/ 3341967 h 3734916"/>
              <a:gd name="connsiteX19" fmla="*/ 392948 w 3734916"/>
              <a:gd name="connsiteY19" fmla="*/ 2854169 h 3734916"/>
              <a:gd name="connsiteX20" fmla="*/ 392948 w 3734916"/>
              <a:gd name="connsiteY20" fmla="*/ 2462459 h 3734916"/>
              <a:gd name="connsiteX21" fmla="*/ 142872 w 3734916"/>
              <a:gd name="connsiteY21" fmla="*/ 2212383 h 3734916"/>
              <a:gd name="connsiteX22" fmla="*/ 142872 w 3734916"/>
              <a:gd name="connsiteY22" fmla="*/ 1522533 h 3734916"/>
              <a:gd name="connsiteX23" fmla="*/ 392948 w 3734916"/>
              <a:gd name="connsiteY23" fmla="*/ 1272457 h 3734916"/>
              <a:gd name="connsiteX24" fmla="*/ 392948 w 3734916"/>
              <a:gd name="connsiteY24" fmla="*/ 903034 h 3734916"/>
              <a:gd name="connsiteX25" fmla="*/ 535821 w 3734916"/>
              <a:gd name="connsiteY25" fmla="*/ 558109 h 3734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734916" h="3734916">
                <a:moveTo>
                  <a:pt x="535821" y="558109"/>
                </a:moveTo>
                <a:cubicBezTo>
                  <a:pt x="624095" y="469835"/>
                  <a:pt x="746045" y="415236"/>
                  <a:pt x="880746" y="415236"/>
                </a:cubicBezTo>
                <a:lnTo>
                  <a:pt x="1250169" y="415236"/>
                </a:lnTo>
                <a:lnTo>
                  <a:pt x="1522533" y="142872"/>
                </a:lnTo>
                <a:cubicBezTo>
                  <a:pt x="1713030" y="-47625"/>
                  <a:pt x="2021887" y="-47625"/>
                  <a:pt x="2212383" y="142872"/>
                </a:cubicBezTo>
                <a:lnTo>
                  <a:pt x="2484747" y="415236"/>
                </a:lnTo>
                <a:lnTo>
                  <a:pt x="2831881" y="415236"/>
                </a:lnTo>
                <a:cubicBezTo>
                  <a:pt x="3101284" y="415236"/>
                  <a:pt x="3319679" y="633631"/>
                  <a:pt x="3319679" y="903034"/>
                </a:cubicBezTo>
                <a:lnTo>
                  <a:pt x="3319679" y="1250168"/>
                </a:lnTo>
                <a:lnTo>
                  <a:pt x="3592044" y="1522533"/>
                </a:lnTo>
                <a:cubicBezTo>
                  <a:pt x="3782541" y="1713030"/>
                  <a:pt x="3782541" y="2021887"/>
                  <a:pt x="3592044" y="2212383"/>
                </a:cubicBezTo>
                <a:lnTo>
                  <a:pt x="3319679" y="2484749"/>
                </a:lnTo>
                <a:lnTo>
                  <a:pt x="3319679" y="2854169"/>
                </a:lnTo>
                <a:cubicBezTo>
                  <a:pt x="3319679" y="3123572"/>
                  <a:pt x="3101284" y="3341967"/>
                  <a:pt x="2831881" y="3341967"/>
                </a:cubicBezTo>
                <a:lnTo>
                  <a:pt x="2462461" y="3341967"/>
                </a:lnTo>
                <a:lnTo>
                  <a:pt x="2212383" y="3592044"/>
                </a:lnTo>
                <a:cubicBezTo>
                  <a:pt x="2021887" y="3782541"/>
                  <a:pt x="1713030" y="3782541"/>
                  <a:pt x="1522533" y="3592044"/>
                </a:cubicBezTo>
                <a:lnTo>
                  <a:pt x="1272456" y="3341967"/>
                </a:lnTo>
                <a:lnTo>
                  <a:pt x="880746" y="3341967"/>
                </a:lnTo>
                <a:cubicBezTo>
                  <a:pt x="611343" y="3341967"/>
                  <a:pt x="392948" y="3123572"/>
                  <a:pt x="392948" y="2854169"/>
                </a:cubicBezTo>
                <a:lnTo>
                  <a:pt x="392948" y="2462459"/>
                </a:lnTo>
                <a:lnTo>
                  <a:pt x="142872" y="2212383"/>
                </a:lnTo>
                <a:cubicBezTo>
                  <a:pt x="-47625" y="2021887"/>
                  <a:pt x="-47625" y="1713030"/>
                  <a:pt x="142872" y="1522533"/>
                </a:cubicBezTo>
                <a:lnTo>
                  <a:pt x="392948" y="1272457"/>
                </a:lnTo>
                <a:lnTo>
                  <a:pt x="392948" y="903034"/>
                </a:lnTo>
                <a:cubicBezTo>
                  <a:pt x="392948" y="768333"/>
                  <a:pt x="447547" y="646383"/>
                  <a:pt x="535821" y="558109"/>
                </a:cubicBezTo>
                <a:close/>
              </a:path>
            </a:pathLst>
          </a:custGeom>
          <a:gradFill flip="none" rotWithShape="1">
            <a:gsLst>
              <a:gs pos="0">
                <a:srgbClr val="0615E5"/>
              </a:gs>
              <a:gs pos="100000">
                <a:srgbClr val="E30613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pic>
        <p:nvPicPr>
          <p:cNvPr id="50" name="Рисунок 49" descr="значок копилки">
            <a:extLst>
              <a:ext uri="{FF2B5EF4-FFF2-40B4-BE49-F238E27FC236}">
                <a16:creationId xmlns:a16="http://schemas.microsoft.com/office/drawing/2014/main" id="{72B05E96-95BD-47EE-996E-6B2C14EBD1B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bg1">
                <a:tint val="45000"/>
                <a:satMod val="400000"/>
              </a:schemeClr>
            </a:duotone>
            <a:lum bright="40000"/>
          </a:blip>
          <a:srcRect/>
          <a:stretch>
            <a:fillRect/>
          </a:stretch>
        </p:blipFill>
        <p:spPr>
          <a:xfrm>
            <a:off x="7175522" y="3069048"/>
            <a:ext cx="791895" cy="792000"/>
          </a:xfrm>
          <a:prstGeom prst="rect">
            <a:avLst/>
          </a:prstGeom>
        </p:spPr>
      </p:pic>
      <p:pic>
        <p:nvPicPr>
          <p:cNvPr id="52" name="Рисунок 51" descr="Значок атома">
            <a:extLst>
              <a:ext uri="{FF2B5EF4-FFF2-40B4-BE49-F238E27FC236}">
                <a16:creationId xmlns:a16="http://schemas.microsoft.com/office/drawing/2014/main" id="{E6E2A99D-9A76-4170-84C5-E8E895DEA558}"/>
              </a:ext>
            </a:extLst>
          </p:cNvPr>
          <p:cNvPicPr>
            <a:picLocks/>
          </p:cNvPicPr>
          <p:nvPr/>
        </p:nvPicPr>
        <p:blipFill>
          <a:blip r:embed="rId5" cstate="print">
            <a:duotone>
              <a:prstClr val="black"/>
              <a:schemeClr val="bg1">
                <a:tint val="45000"/>
                <a:satMod val="400000"/>
              </a:schemeClr>
            </a:duotone>
            <a:lum bright="4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l="1329" r="1329"/>
          <a:stretch>
            <a:fillRect/>
          </a:stretch>
        </p:blipFill>
        <p:spPr>
          <a:xfrm>
            <a:off x="1414686" y="3069040"/>
            <a:ext cx="720000" cy="720000"/>
          </a:xfrm>
          <a:prstGeom prst="rect">
            <a:avLst/>
          </a:prstGeom>
        </p:spPr>
      </p:pic>
      <p:pic>
        <p:nvPicPr>
          <p:cNvPr id="14" name="Рисунок 13" descr="Лампочка">
            <a:extLst>
              <a:ext uri="{FF2B5EF4-FFF2-40B4-BE49-F238E27FC236}">
                <a16:creationId xmlns:a16="http://schemas.microsoft.com/office/drawing/2014/main" id="{B4AD5064-9289-2A44-8DA7-E8909A2A8BEA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055649" y="3069040"/>
            <a:ext cx="719907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6482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Рисунок 30" descr="андроид.jpg"/>
          <p:cNvPicPr>
            <a:picLocks noChangeAspect="1"/>
          </p:cNvPicPr>
          <p:nvPr/>
        </p:nvPicPr>
        <p:blipFill>
          <a:blip r:embed="rId2" cstate="print"/>
          <a:srcRect l="32281" t="18500" r="31625" b="18501"/>
          <a:stretch>
            <a:fillRect/>
          </a:stretch>
        </p:blipFill>
        <p:spPr>
          <a:xfrm>
            <a:off x="5591150" y="4928076"/>
            <a:ext cx="936104" cy="1021204"/>
          </a:xfrm>
          <a:prstGeom prst="roundRect">
            <a:avLst>
              <a:gd name="adj" fmla="val 41802"/>
            </a:avLst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8BEE167A-A4F1-F243-9F0D-11F74EBD528A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 cstate="print">
            <a:clrChange>
              <a:clrFrom>
                <a:srgbClr val="E3E7F0"/>
              </a:clrFrom>
              <a:clrTo>
                <a:srgbClr val="E3E7F0">
                  <a:alpha val="0"/>
                </a:srgbClr>
              </a:clrTo>
            </a:clrChange>
          </a:blip>
          <a:srcRect l="19707" r="15358"/>
          <a:stretch>
            <a:fillRect/>
          </a:stretch>
        </p:blipFill>
        <p:spPr>
          <a:xfrm>
            <a:off x="6455246" y="548681"/>
            <a:ext cx="2455200" cy="4376785"/>
          </a:xfr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821875D3-F451-EA49-A55E-FE3FCE2BBFA7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4" cstate="print"/>
          <a:stretch>
            <a:fillRect/>
          </a:stretch>
        </p:blipFill>
        <p:spPr>
          <a:xfrm>
            <a:off x="9160887" y="1570899"/>
            <a:ext cx="2453602" cy="4361960"/>
          </a:xfrm>
        </p:spPr>
      </p:pic>
      <p:sp>
        <p:nvSpPr>
          <p:cNvPr id="22" name="Текст 23">
            <a:extLst>
              <a:ext uri="{FF2B5EF4-FFF2-40B4-BE49-F238E27FC236}">
                <a16:creationId xmlns:a16="http://schemas.microsoft.com/office/drawing/2014/main" id="{8D34B170-3711-4E4A-B303-96E9D1C24EEA}"/>
              </a:ext>
            </a:extLst>
          </p:cNvPr>
          <p:cNvSpPr txBox="1">
            <a:spLocks/>
          </p:cNvSpPr>
          <p:nvPr/>
        </p:nvSpPr>
        <p:spPr>
          <a:xfrm>
            <a:off x="1774729" y="2924944"/>
            <a:ext cx="3600400" cy="3600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Neris Thin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Neris Light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Neris Light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Light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Light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cap="all" dirty="0">
                <a:solidFill>
                  <a:srgbClr val="252625"/>
                </a:solidFill>
                <a:latin typeface="Neris SemiBold"/>
              </a:rPr>
              <a:t>Инструкция по эксплуатации</a:t>
            </a:r>
          </a:p>
        </p:txBody>
      </p:sp>
      <p:sp>
        <p:nvSpPr>
          <p:cNvPr id="23" name="Текст 23">
            <a:extLst>
              <a:ext uri="{FF2B5EF4-FFF2-40B4-BE49-F238E27FC236}">
                <a16:creationId xmlns:a16="http://schemas.microsoft.com/office/drawing/2014/main" id="{A8BE09CC-7B4A-624D-A000-733F1D51A5EF}"/>
              </a:ext>
            </a:extLst>
          </p:cNvPr>
          <p:cNvSpPr txBox="1">
            <a:spLocks/>
          </p:cNvSpPr>
          <p:nvPr/>
        </p:nvSpPr>
        <p:spPr>
          <a:xfrm>
            <a:off x="1414686" y="3284984"/>
            <a:ext cx="2899414" cy="26642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Neris Thin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Neris Light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Neris Light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Light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Light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>
                <a:solidFill>
                  <a:schemeClr val="accent3">
                    <a:lumMod val="90000"/>
                    <a:lumOff val="10000"/>
                  </a:schemeClr>
                </a:solidFill>
              </a:rPr>
              <a:t>Скачать и установить приложение</a:t>
            </a:r>
          </a:p>
          <a:p>
            <a:pPr>
              <a:buFont typeface="Wingdings" pitchFamily="2" charset="2"/>
              <a:buChar char="ü"/>
            </a:pPr>
            <a:r>
              <a:rPr lang="ru-RU" sz="1600" dirty="0">
                <a:solidFill>
                  <a:schemeClr val="accent3">
                    <a:lumMod val="90000"/>
                    <a:lumOff val="10000"/>
                  </a:schemeClr>
                </a:solidFill>
              </a:rPr>
              <a:t>Открыть приложение</a:t>
            </a:r>
          </a:p>
          <a:p>
            <a:pPr>
              <a:buFont typeface="Wingdings" pitchFamily="2" charset="2"/>
              <a:buChar char="ü"/>
            </a:pPr>
            <a:r>
              <a:rPr lang="ru-RU" sz="1600" dirty="0">
                <a:solidFill>
                  <a:schemeClr val="accent3">
                    <a:lumMod val="90000"/>
                    <a:lumOff val="10000"/>
                  </a:schemeClr>
                </a:solidFill>
              </a:rPr>
              <a:t>Навести камеру на картинку</a:t>
            </a:r>
          </a:p>
          <a:p>
            <a:pPr>
              <a:buFont typeface="Wingdings" pitchFamily="2" charset="2"/>
              <a:buChar char="ü"/>
            </a:pPr>
            <a:r>
              <a:rPr lang="ru-RU" sz="1600" dirty="0">
                <a:solidFill>
                  <a:schemeClr val="accent3">
                    <a:lumMod val="90000"/>
                    <a:lumOff val="10000"/>
                  </a:schemeClr>
                </a:solidFill>
              </a:rPr>
              <a:t>Запустить аудиосопровождение</a:t>
            </a:r>
          </a:p>
          <a:p>
            <a:r>
              <a:rPr lang="ru-RU" sz="1600" dirty="0">
                <a:solidFill>
                  <a:schemeClr val="accent3">
                    <a:lumMod val="90000"/>
                    <a:lumOff val="10000"/>
                  </a:schemeClr>
                </a:solidFill>
              </a:rPr>
              <a:t>НАСЛАЖДАТЬСЯ ЭКСПОНАТАМИ</a:t>
            </a:r>
          </a:p>
        </p:txBody>
      </p:sp>
      <p:sp>
        <p:nvSpPr>
          <p:cNvPr id="24" name="Номер слайда 28">
            <a:extLst>
              <a:ext uri="{FF2B5EF4-FFF2-40B4-BE49-F238E27FC236}">
                <a16:creationId xmlns:a16="http://schemas.microsoft.com/office/drawing/2014/main" id="{5C865031-81A9-6A4E-9BB9-7187051B7E47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9164045" y="6356357"/>
            <a:ext cx="2742843" cy="365125"/>
          </a:xfrm>
        </p:spPr>
        <p:txBody>
          <a:bodyPr/>
          <a:lstStyle/>
          <a:p>
            <a:fld id="{0D577C4B-7933-BA48-9DCD-A9BB91C6F6C8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16" name="Полилиния 15">
            <a:extLst>
              <a:ext uri="{FF2B5EF4-FFF2-40B4-BE49-F238E27FC236}">
                <a16:creationId xmlns:a16="http://schemas.microsoft.com/office/drawing/2014/main" id="{DD4EC6F6-1BB8-3D42-825D-1964EB378092}"/>
              </a:ext>
            </a:extLst>
          </p:cNvPr>
          <p:cNvSpPr/>
          <p:nvPr/>
        </p:nvSpPr>
        <p:spPr>
          <a:xfrm rot="5895025">
            <a:off x="1055426" y="-1571756"/>
            <a:ext cx="2885169" cy="5246016"/>
          </a:xfrm>
          <a:custGeom>
            <a:avLst/>
            <a:gdLst>
              <a:gd name="connsiteX0" fmla="*/ 760675 w 2885169"/>
              <a:gd name="connsiteY0" fmla="*/ 5246016 h 5246016"/>
              <a:gd name="connsiteX1" fmla="*/ 0 w 2885169"/>
              <a:gd name="connsiteY1" fmla="*/ 0 h 5246016"/>
              <a:gd name="connsiteX2" fmla="*/ 2247114 w 2885169"/>
              <a:gd name="connsiteY2" fmla="*/ 0 h 5246016"/>
              <a:gd name="connsiteX3" fmla="*/ 2885169 w 2885169"/>
              <a:gd name="connsiteY3" fmla="*/ 638055 h 5246016"/>
              <a:gd name="connsiteX4" fmla="*/ 2885169 w 2885169"/>
              <a:gd name="connsiteY4" fmla="*/ 4769165 h 5246016"/>
              <a:gd name="connsiteX5" fmla="*/ 2872206 w 2885169"/>
              <a:gd name="connsiteY5" fmla="*/ 4897755 h 5246016"/>
              <a:gd name="connsiteX6" fmla="*/ 2858525 w 2885169"/>
              <a:gd name="connsiteY6" fmla="*/ 4941827 h 5246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85169" h="5246016">
                <a:moveTo>
                  <a:pt x="760675" y="5246016"/>
                </a:moveTo>
                <a:lnTo>
                  <a:pt x="0" y="0"/>
                </a:lnTo>
                <a:lnTo>
                  <a:pt x="2247114" y="0"/>
                </a:lnTo>
                <a:cubicBezTo>
                  <a:pt x="2599502" y="0"/>
                  <a:pt x="2885169" y="285667"/>
                  <a:pt x="2885169" y="638055"/>
                </a:cubicBezTo>
                <a:lnTo>
                  <a:pt x="2885169" y="4769165"/>
                </a:lnTo>
                <a:cubicBezTo>
                  <a:pt x="2885169" y="4813213"/>
                  <a:pt x="2880706" y="4856219"/>
                  <a:pt x="2872206" y="4897755"/>
                </a:cubicBezTo>
                <a:lnTo>
                  <a:pt x="2858525" y="4941827"/>
                </a:lnTo>
                <a:close/>
              </a:path>
            </a:pathLst>
          </a:custGeom>
          <a:gradFill>
            <a:gsLst>
              <a:gs pos="0">
                <a:srgbClr val="A32BDE"/>
              </a:gs>
              <a:gs pos="100000">
                <a:srgbClr val="0E6AD1"/>
              </a:gs>
            </a:gsLst>
            <a:lin ang="24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Заголовок 6">
            <a:extLst>
              <a:ext uri="{FF2B5EF4-FFF2-40B4-BE49-F238E27FC236}">
                <a16:creationId xmlns:a16="http://schemas.microsoft.com/office/drawing/2014/main" id="{7582B3EC-C207-834F-88A4-414F92CC2C30}"/>
              </a:ext>
            </a:extLst>
          </p:cNvPr>
          <p:cNvSpPr txBox="1">
            <a:spLocks/>
          </p:cNvSpPr>
          <p:nvPr/>
        </p:nvSpPr>
        <p:spPr>
          <a:xfrm>
            <a:off x="898812" y="891692"/>
            <a:ext cx="4835982" cy="9531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eris Black" pitchFamily="2" charset="0"/>
                <a:ea typeface="+mj-ea"/>
                <a:cs typeface="+mj-cs"/>
              </a:rPr>
              <a:t>Взгляд изнутри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eris Light" pitchFamily="2" charset="0"/>
              <a:ea typeface="+mj-ea"/>
              <a:cs typeface="+mj-cs"/>
            </a:endParaRPr>
          </a:p>
        </p:txBody>
      </p:sp>
      <p:sp>
        <p:nvSpPr>
          <p:cNvPr id="27" name="Прямоугольник с двумя скругленными соседними углами 26">
            <a:extLst>
              <a:ext uri="{FF2B5EF4-FFF2-40B4-BE49-F238E27FC236}">
                <a16:creationId xmlns:a16="http://schemas.microsoft.com/office/drawing/2014/main" id="{412A383E-2C41-074D-8FF7-D917C81A251E}"/>
              </a:ext>
            </a:extLst>
          </p:cNvPr>
          <p:cNvSpPr/>
          <p:nvPr/>
        </p:nvSpPr>
        <p:spPr>
          <a:xfrm rot="16200000">
            <a:off x="10890256" y="4305684"/>
            <a:ext cx="736678" cy="1863635"/>
          </a:xfrm>
          <a:prstGeom prst="round2SameRect">
            <a:avLst/>
          </a:prstGeom>
          <a:gradFill>
            <a:gsLst>
              <a:gs pos="0">
                <a:srgbClr val="A32BDE"/>
              </a:gs>
              <a:gs pos="100000">
                <a:srgbClr val="0E6AD1"/>
              </a:gs>
            </a:gsLst>
            <a:lin ang="24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0" name="Рисунок 29" descr="телефон.png"/>
          <p:cNvPicPr preferRelativeResize="0">
            <a:picLocks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807174" y="620688"/>
            <a:ext cx="3672408" cy="4896000"/>
          </a:xfrm>
          <a:prstGeom prst="rect">
            <a:avLst/>
          </a:prstGeom>
        </p:spPr>
      </p:pic>
      <p:sp>
        <p:nvSpPr>
          <p:cNvPr id="29" name="Заголовок 6">
            <a:extLst>
              <a:ext uri="{FF2B5EF4-FFF2-40B4-BE49-F238E27FC236}">
                <a16:creationId xmlns:a16="http://schemas.microsoft.com/office/drawing/2014/main" id="{7582B3EC-C207-834F-88A4-414F92CC2C30}"/>
              </a:ext>
            </a:extLst>
          </p:cNvPr>
          <p:cNvSpPr txBox="1">
            <a:spLocks/>
          </p:cNvSpPr>
          <p:nvPr/>
        </p:nvSpPr>
        <p:spPr>
          <a:xfrm>
            <a:off x="10415686" y="4941168"/>
            <a:ext cx="1774727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rgbClr val="FFFFFF"/>
                </a:solidFill>
                <a:latin typeface="Neris Black" pitchFamily="2" charset="0"/>
                <a:ea typeface="+mj-ea"/>
                <a:cs typeface="+mj-cs"/>
              </a:rPr>
              <a:t>GAR-5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eris Light" pitchFamily="2" charset="0"/>
              <a:ea typeface="+mj-ea"/>
              <a:cs typeface="+mj-cs"/>
            </a:endParaRPr>
          </a:p>
        </p:txBody>
      </p:sp>
      <p:sp>
        <p:nvSpPr>
          <p:cNvPr id="5122" name="AutoShape 2" descr="https://static.vecteezy.com/system/resources/previews/000/589/931/original/vector-download-icon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4" name="AutoShape 4" descr="https://static.vecteezy.com/system/resources/previews/000/589/931/original/vector-download-icon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34" name="Группа 33"/>
          <p:cNvGrpSpPr/>
          <p:nvPr/>
        </p:nvGrpSpPr>
        <p:grpSpPr>
          <a:xfrm>
            <a:off x="766614" y="3501008"/>
            <a:ext cx="504056" cy="504056"/>
            <a:chOff x="694606" y="2852936"/>
            <a:chExt cx="504056" cy="504056"/>
          </a:xfrm>
        </p:grpSpPr>
        <p:sp>
          <p:nvSpPr>
            <p:cNvPr id="32" name="Стрелка вниз 31"/>
            <p:cNvSpPr/>
            <p:nvPr/>
          </p:nvSpPr>
          <p:spPr>
            <a:xfrm>
              <a:off x="838622" y="2852936"/>
              <a:ext cx="216024" cy="360040"/>
            </a:xfrm>
            <a:prstGeom prst="downArrow">
              <a:avLst>
                <a:gd name="adj1" fmla="val 50000"/>
                <a:gd name="adj2" fmla="val 50000"/>
              </a:avLst>
            </a:prstGeom>
            <a:noFill/>
            <a:ln>
              <a:solidFill>
                <a:srgbClr val="25262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Скругленный прямоугольник 32"/>
            <p:cNvSpPr/>
            <p:nvPr/>
          </p:nvSpPr>
          <p:spPr>
            <a:xfrm>
              <a:off x="694606" y="3284984"/>
              <a:ext cx="504056" cy="72008"/>
            </a:xfrm>
            <a:prstGeom prst="roundRect">
              <a:avLst>
                <a:gd name="adj" fmla="val 50000"/>
              </a:avLst>
            </a:prstGeom>
            <a:noFill/>
            <a:ln>
              <a:solidFill>
                <a:srgbClr val="25262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 cstate="print">
            <a:lum/>
          </a:blip>
          <a:srcRect l="11438" t="9417" r="9006" b="3688"/>
          <a:stretch>
            <a:fillRect/>
          </a:stretch>
        </p:blipFill>
        <p:spPr bwMode="auto">
          <a:xfrm>
            <a:off x="766614" y="4725144"/>
            <a:ext cx="537600" cy="50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5052002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CC062-1B14-FE49-92AB-B936503F120A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7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3935206" y="1269000"/>
            <a:ext cx="4320000" cy="4320000"/>
          </a:xfrm>
          <a:prstGeom prst="ellipse">
            <a:avLst/>
          </a:prstGeom>
          <a:gradFill flip="none" rotWithShape="1">
            <a:gsLst>
              <a:gs pos="53000">
                <a:schemeClr val="accent1"/>
              </a:gs>
              <a:gs pos="80000">
                <a:srgbClr val="E30613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4475206" y="1809000"/>
            <a:ext cx="3240000" cy="3240000"/>
          </a:xfrm>
          <a:prstGeom prst="ellipse">
            <a:avLst/>
          </a:prstGeom>
          <a:gradFill flip="none" rotWithShape="1">
            <a:gsLst>
              <a:gs pos="20000">
                <a:schemeClr val="accent2"/>
              </a:gs>
              <a:gs pos="60000">
                <a:schemeClr val="accent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5015206" y="2349000"/>
            <a:ext cx="2160000" cy="216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Равнобедренный треугольник 12"/>
          <p:cNvSpPr/>
          <p:nvPr/>
        </p:nvSpPr>
        <p:spPr>
          <a:xfrm rot="10800000">
            <a:off x="3358903" y="1268760"/>
            <a:ext cx="5436264" cy="216000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7" name="Прямая соединительная линия 16"/>
          <p:cNvCxnSpPr>
            <a:stCxn id="13" idx="0"/>
          </p:cNvCxnSpPr>
          <p:nvPr/>
        </p:nvCxnSpPr>
        <p:spPr>
          <a:xfrm>
            <a:off x="6077035" y="3428760"/>
            <a:ext cx="2898491" cy="72032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>
            <a:stCxn id="13" idx="0"/>
          </p:cNvCxnSpPr>
          <p:nvPr/>
        </p:nvCxnSpPr>
        <p:spPr>
          <a:xfrm>
            <a:off x="6077035" y="3428760"/>
            <a:ext cx="1458331" cy="288056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>
            <a:endCxn id="13" idx="0"/>
          </p:cNvCxnSpPr>
          <p:nvPr/>
        </p:nvCxnSpPr>
        <p:spPr>
          <a:xfrm flipV="1">
            <a:off x="4655046" y="3428760"/>
            <a:ext cx="1421989" cy="288056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>
            <a:endCxn id="13" idx="0"/>
          </p:cNvCxnSpPr>
          <p:nvPr/>
        </p:nvCxnSpPr>
        <p:spPr>
          <a:xfrm flipV="1">
            <a:off x="3214886" y="3428760"/>
            <a:ext cx="2862149" cy="72032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Овал 42"/>
          <p:cNvSpPr/>
          <p:nvPr/>
        </p:nvSpPr>
        <p:spPr>
          <a:xfrm>
            <a:off x="5195206" y="2529000"/>
            <a:ext cx="1800000" cy="18000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4" name="Рисунок 43" descr="ЭКСКУРСОВОД.png"/>
          <p:cNvPicPr>
            <a:picLocks noChangeAspect="1"/>
          </p:cNvPicPr>
          <p:nvPr/>
        </p:nvPicPr>
        <p:blipFill>
          <a:blip r:embed="rId3" cstate="print"/>
          <a:srcRect l="14301" r="20600"/>
          <a:stretch>
            <a:fillRect/>
          </a:stretch>
        </p:blipFill>
        <p:spPr>
          <a:xfrm>
            <a:off x="-25474" y="3284984"/>
            <a:ext cx="2304256" cy="3539613"/>
          </a:xfrm>
          <a:prstGeom prst="rect">
            <a:avLst/>
          </a:prstGeom>
        </p:spPr>
      </p:pic>
      <p:pic>
        <p:nvPicPr>
          <p:cNvPr id="45" name="Рисунок 44" descr="аудиогид.jpg"/>
          <p:cNvPicPr>
            <a:picLocks noChangeAspect="1"/>
          </p:cNvPicPr>
          <p:nvPr/>
        </p:nvPicPr>
        <p:blipFill>
          <a:blip r:embed="rId4" cstate="print"/>
          <a:srcRect l="9804" t="9770" r="8497" b="8811"/>
          <a:stretch>
            <a:fillRect/>
          </a:stretch>
        </p:blipFill>
        <p:spPr>
          <a:xfrm>
            <a:off x="10055646" y="260648"/>
            <a:ext cx="1800200" cy="1800200"/>
          </a:xfrm>
          <a:prstGeom prst="ellipse">
            <a:avLst/>
          </a:prstGeom>
        </p:spPr>
      </p:pic>
      <p:sp>
        <p:nvSpPr>
          <p:cNvPr id="61" name="Овал 60"/>
          <p:cNvSpPr>
            <a:spLocks noChangeAspect="1"/>
          </p:cNvSpPr>
          <p:nvPr/>
        </p:nvSpPr>
        <p:spPr>
          <a:xfrm>
            <a:off x="5285206" y="2619000"/>
            <a:ext cx="1620000" cy="1620000"/>
          </a:xfrm>
          <a:prstGeom prst="ellipse">
            <a:avLst/>
          </a:prstGeom>
          <a:noFill/>
          <a:ln w="698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52532615-D6E0-624B-9938-B9BE294CD8B3}"/>
              </a:ext>
            </a:extLst>
          </p:cNvPr>
          <p:cNvSpPr txBox="1"/>
          <p:nvPr/>
        </p:nvSpPr>
        <p:spPr>
          <a:xfrm>
            <a:off x="1918742" y="2924944"/>
            <a:ext cx="19442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dirty="0">
                <a:solidFill>
                  <a:srgbClr val="252625"/>
                </a:solidFill>
                <a:latin typeface="Neris Thin" pitchFamily="2" charset="0"/>
                <a:ea typeface="Roboto Thin" panose="02000000000000000000" pitchFamily="2" charset="0"/>
                <a:cs typeface="Roboto Thin" panose="02000000000000000000" pitchFamily="2" charset="0"/>
              </a:rPr>
              <a:t>Доступен 24/7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52532615-D6E0-624B-9938-B9BE294CD8B3}"/>
              </a:ext>
            </a:extLst>
          </p:cNvPr>
          <p:cNvSpPr txBox="1"/>
          <p:nvPr/>
        </p:nvSpPr>
        <p:spPr>
          <a:xfrm>
            <a:off x="8327454" y="2636912"/>
            <a:ext cx="27061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252625"/>
                </a:solidFill>
                <a:latin typeface="Neris Thin" pitchFamily="2" charset="0"/>
                <a:ea typeface="Roboto Thin" panose="02000000000000000000" pitchFamily="2" charset="0"/>
                <a:cs typeface="Roboto Thin" panose="02000000000000000000" pitchFamily="2" charset="0"/>
              </a:rPr>
              <a:t>Широкий спектр интерактивных и визуальных элементов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52532615-D6E0-624B-9938-B9BE294CD8B3}"/>
              </a:ext>
            </a:extLst>
          </p:cNvPr>
          <p:cNvSpPr txBox="1"/>
          <p:nvPr/>
        </p:nvSpPr>
        <p:spPr>
          <a:xfrm>
            <a:off x="4150990" y="5733256"/>
            <a:ext cx="38884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dirty="0">
                <a:solidFill>
                  <a:srgbClr val="252625"/>
                </a:solidFill>
                <a:latin typeface="Neris Thin" pitchFamily="2" charset="0"/>
                <a:ea typeface="Roboto Thin" panose="02000000000000000000" pitchFamily="2" charset="0"/>
                <a:cs typeface="Roboto Thin" panose="02000000000000000000" pitchFamily="2" charset="0"/>
              </a:rPr>
              <a:t>Не устает и не требует перерывов</a:t>
            </a:r>
          </a:p>
        </p:txBody>
      </p:sp>
      <p:sp>
        <p:nvSpPr>
          <p:cNvPr id="94" name="Заголовок 3">
            <a:extLst>
              <a:ext uri="{FF2B5EF4-FFF2-40B4-BE49-F238E27FC236}">
                <a16:creationId xmlns:a16="http://schemas.microsoft.com/office/drawing/2014/main" id="{F3A8929C-6164-9442-9053-620CE8DEA78D}"/>
              </a:ext>
            </a:extLst>
          </p:cNvPr>
          <p:cNvSpPr txBox="1">
            <a:spLocks/>
          </p:cNvSpPr>
          <p:nvPr/>
        </p:nvSpPr>
        <p:spPr>
          <a:xfrm>
            <a:off x="5303118" y="3145587"/>
            <a:ext cx="1800200" cy="787469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252625"/>
                </a:solidFill>
                <a:effectLst/>
                <a:uLnTx/>
                <a:uFillTx/>
                <a:latin typeface="Neris Black"/>
                <a:ea typeface="+mj-ea"/>
                <a:cs typeface="+mj-cs"/>
              </a:rPr>
              <a:t>GAR-5</a:t>
            </a:r>
            <a:endParaRPr kumimoji="0" lang="ru-RU" sz="3800" b="0" i="0" u="none" strike="noStrike" kern="1200" cap="none" spc="0" normalizeH="0" baseline="0" noProof="0" dirty="0">
              <a:ln>
                <a:noFill/>
              </a:ln>
              <a:solidFill>
                <a:srgbClr val="252625"/>
              </a:solidFill>
              <a:effectLst/>
              <a:uLnTx/>
              <a:uFillTx/>
              <a:latin typeface="Neris Light" pitchFamily="2" charset="0"/>
              <a:ea typeface="+mj-ea"/>
              <a:cs typeface="+mj-cs"/>
            </a:endParaRP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52532615-D6E0-624B-9938-B9BE294CD8B3}"/>
              </a:ext>
            </a:extLst>
          </p:cNvPr>
          <p:cNvSpPr txBox="1"/>
          <p:nvPr/>
        </p:nvSpPr>
        <p:spPr>
          <a:xfrm>
            <a:off x="8183438" y="4149080"/>
            <a:ext cx="26642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252625"/>
                </a:solidFill>
                <a:latin typeface="Neris Thin" pitchFamily="2" charset="0"/>
                <a:ea typeface="Roboto Thin" panose="02000000000000000000" pitchFamily="2" charset="0"/>
                <a:cs typeface="Roboto Thin" panose="02000000000000000000" pitchFamily="2" charset="0"/>
              </a:rPr>
              <a:t>Доступен для людей с ограниченными физическими возможностями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52532615-D6E0-624B-9938-B9BE294CD8B3}"/>
              </a:ext>
            </a:extLst>
          </p:cNvPr>
          <p:cNvSpPr txBox="1"/>
          <p:nvPr/>
        </p:nvSpPr>
        <p:spPr>
          <a:xfrm>
            <a:off x="2710830" y="4653136"/>
            <a:ext cx="1584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dirty="0">
                <a:solidFill>
                  <a:srgbClr val="252625"/>
                </a:solidFill>
                <a:latin typeface="Neris Thin" pitchFamily="2" charset="0"/>
                <a:ea typeface="Roboto Thin" panose="02000000000000000000" pitchFamily="2" charset="0"/>
                <a:cs typeface="Roboto Thin" panose="02000000000000000000" pitchFamily="2" charset="0"/>
              </a:rPr>
              <a:t>Экономичен</a:t>
            </a:r>
          </a:p>
        </p:txBody>
      </p:sp>
      <p:sp>
        <p:nvSpPr>
          <p:cNvPr id="107" name="Полилиния 106">
            <a:extLst>
              <a:ext uri="{FF2B5EF4-FFF2-40B4-BE49-F238E27FC236}">
                <a16:creationId xmlns:a16="http://schemas.microsoft.com/office/drawing/2014/main" id="{DD4EC6F6-1BB8-3D42-825D-1964EB378092}"/>
              </a:ext>
            </a:extLst>
          </p:cNvPr>
          <p:cNvSpPr/>
          <p:nvPr/>
        </p:nvSpPr>
        <p:spPr>
          <a:xfrm rot="5895025">
            <a:off x="931758" y="-1469819"/>
            <a:ext cx="2143600" cy="4320000"/>
          </a:xfrm>
          <a:custGeom>
            <a:avLst/>
            <a:gdLst>
              <a:gd name="connsiteX0" fmla="*/ 760675 w 2885169"/>
              <a:gd name="connsiteY0" fmla="*/ 5246016 h 5246016"/>
              <a:gd name="connsiteX1" fmla="*/ 0 w 2885169"/>
              <a:gd name="connsiteY1" fmla="*/ 0 h 5246016"/>
              <a:gd name="connsiteX2" fmla="*/ 2247114 w 2885169"/>
              <a:gd name="connsiteY2" fmla="*/ 0 h 5246016"/>
              <a:gd name="connsiteX3" fmla="*/ 2885169 w 2885169"/>
              <a:gd name="connsiteY3" fmla="*/ 638055 h 5246016"/>
              <a:gd name="connsiteX4" fmla="*/ 2885169 w 2885169"/>
              <a:gd name="connsiteY4" fmla="*/ 4769165 h 5246016"/>
              <a:gd name="connsiteX5" fmla="*/ 2872206 w 2885169"/>
              <a:gd name="connsiteY5" fmla="*/ 4897755 h 5246016"/>
              <a:gd name="connsiteX6" fmla="*/ 2858525 w 2885169"/>
              <a:gd name="connsiteY6" fmla="*/ 4941827 h 5246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85169" h="5246016">
                <a:moveTo>
                  <a:pt x="760675" y="5246016"/>
                </a:moveTo>
                <a:lnTo>
                  <a:pt x="0" y="0"/>
                </a:lnTo>
                <a:lnTo>
                  <a:pt x="2247114" y="0"/>
                </a:lnTo>
                <a:cubicBezTo>
                  <a:pt x="2599502" y="0"/>
                  <a:pt x="2885169" y="285667"/>
                  <a:pt x="2885169" y="638055"/>
                </a:cubicBezTo>
                <a:lnTo>
                  <a:pt x="2885169" y="4769165"/>
                </a:lnTo>
                <a:cubicBezTo>
                  <a:pt x="2885169" y="4813213"/>
                  <a:pt x="2880706" y="4856219"/>
                  <a:pt x="2872206" y="4897755"/>
                </a:cubicBezTo>
                <a:lnTo>
                  <a:pt x="2858525" y="4941827"/>
                </a:lnTo>
                <a:close/>
              </a:path>
            </a:pathLst>
          </a:custGeom>
          <a:gradFill>
            <a:gsLst>
              <a:gs pos="0">
                <a:srgbClr val="A32BDE"/>
              </a:gs>
              <a:gs pos="100000">
                <a:srgbClr val="E30613"/>
              </a:gs>
            </a:gsLst>
            <a:lin ang="24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8" name="Заголовок 6">
            <a:extLst>
              <a:ext uri="{FF2B5EF4-FFF2-40B4-BE49-F238E27FC236}">
                <a16:creationId xmlns:a16="http://schemas.microsoft.com/office/drawing/2014/main" id="{7582B3EC-C207-834F-88A4-414F92CC2C30}"/>
              </a:ext>
            </a:extLst>
          </p:cNvPr>
          <p:cNvSpPr txBox="1">
            <a:spLocks/>
          </p:cNvSpPr>
          <p:nvPr/>
        </p:nvSpPr>
        <p:spPr>
          <a:xfrm>
            <a:off x="334566" y="476672"/>
            <a:ext cx="4835982" cy="9807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lnSpc>
                <a:spcPct val="90000"/>
              </a:lnSpc>
              <a:spcBef>
                <a:spcPct val="0"/>
              </a:spcBef>
              <a:defRPr/>
            </a:pPr>
            <a:r>
              <a:rPr lang="ru-RU" sz="3600" dirty="0">
                <a:solidFill>
                  <a:srgbClr val="FFFFFF"/>
                </a:solidFill>
                <a:latin typeface="Neris Light" pitchFamily="2" charset="0"/>
                <a:ea typeface="+mj-ea"/>
                <a:cs typeface="+mj-cs"/>
              </a:rPr>
              <a:t>Наши </a:t>
            </a:r>
          </a:p>
          <a:p>
            <a:pPr lvl="0">
              <a:lnSpc>
                <a:spcPct val="90000"/>
              </a:lnSpc>
              <a:spcBef>
                <a:spcPct val="0"/>
              </a:spcBef>
              <a:defRPr/>
            </a:pPr>
            <a:r>
              <a:rPr lang="ru-RU" sz="3600" dirty="0">
                <a:solidFill>
                  <a:srgbClr val="FFFFFF"/>
                </a:solidFill>
                <a:latin typeface="Neris Light" pitchFamily="2" charset="0"/>
                <a:ea typeface="+mj-ea"/>
                <a:cs typeface="+mj-cs"/>
              </a:rPr>
              <a:t>преимущества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eris Light" pitchFamily="2" charset="0"/>
              <a:ea typeface="+mj-ea"/>
              <a:cs typeface="+mj-cs"/>
            </a:endParaRPr>
          </a:p>
        </p:txBody>
      </p:sp>
      <p:pic>
        <p:nvPicPr>
          <p:cNvPr id="109" name="Рисунок 108" descr="часы.png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bg1">
                <a:tint val="45000"/>
                <a:satMod val="400000"/>
              </a:schemeClr>
            </a:duotone>
            <a:lum bright="100000"/>
          </a:blip>
          <a:stretch>
            <a:fillRect/>
          </a:stretch>
        </p:blipFill>
        <p:spPr>
          <a:xfrm>
            <a:off x="4222998" y="2708920"/>
            <a:ext cx="720000" cy="720000"/>
          </a:xfrm>
          <a:prstGeom prst="rect">
            <a:avLst/>
          </a:prstGeom>
          <a:ln>
            <a:noFill/>
          </a:ln>
        </p:spPr>
      </p:pic>
      <p:pic>
        <p:nvPicPr>
          <p:cNvPr id="110" name="Рисунок 109" descr="эконом.png"/>
          <p:cNvPicPr>
            <a:picLocks noChangeAspect="1"/>
          </p:cNvPicPr>
          <p:nvPr/>
        </p:nvPicPr>
        <p:blipFill>
          <a:blip r:embed="rId6" cstate="print">
            <a:lum bright="100000"/>
          </a:blip>
          <a:stretch>
            <a:fillRect/>
          </a:stretch>
        </p:blipFill>
        <p:spPr>
          <a:xfrm>
            <a:off x="4511030" y="4005064"/>
            <a:ext cx="720000" cy="720000"/>
          </a:xfrm>
          <a:prstGeom prst="rect">
            <a:avLst/>
          </a:prstGeom>
        </p:spPr>
      </p:pic>
      <p:pic>
        <p:nvPicPr>
          <p:cNvPr id="113" name="Рисунок 112" descr="глаз2.png"/>
          <p:cNvPicPr>
            <a:picLocks noChangeAspect="1"/>
          </p:cNvPicPr>
          <p:nvPr/>
        </p:nvPicPr>
        <p:blipFill>
          <a:blip r:embed="rId7" cstate="print">
            <a:lum bright="100000"/>
          </a:blip>
          <a:stretch>
            <a:fillRect/>
          </a:stretch>
        </p:blipFill>
        <p:spPr>
          <a:xfrm>
            <a:off x="7031310" y="4077072"/>
            <a:ext cx="720000" cy="720000"/>
          </a:xfrm>
          <a:prstGeom prst="rect">
            <a:avLst/>
          </a:prstGeom>
        </p:spPr>
      </p:pic>
      <p:pic>
        <p:nvPicPr>
          <p:cNvPr id="114" name="Рисунок 113" descr="Лампочка">
            <a:extLst>
              <a:ext uri="{FF2B5EF4-FFF2-40B4-BE49-F238E27FC236}">
                <a16:creationId xmlns:a16="http://schemas.microsoft.com/office/drawing/2014/main" id="{B4AD5064-9289-2A44-8DA7-E8909A2A8BEA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319342" y="2708920"/>
            <a:ext cx="720000" cy="720000"/>
          </a:xfrm>
          <a:prstGeom prst="rect">
            <a:avLst/>
          </a:prstGeom>
        </p:spPr>
      </p:pic>
      <p:sp>
        <p:nvSpPr>
          <p:cNvPr id="115" name="Рисунок 25" descr="Вишня">
            <a:extLst>
              <a:ext uri="{FF2B5EF4-FFF2-40B4-BE49-F238E27FC236}">
                <a16:creationId xmlns:a16="http://schemas.microsoft.com/office/drawing/2014/main" id="{84750F5A-BC39-404C-A369-83A0B5212364}"/>
              </a:ext>
            </a:extLst>
          </p:cNvPr>
          <p:cNvSpPr>
            <a:spLocks noChangeAspect="1"/>
          </p:cNvSpPr>
          <p:nvPr/>
        </p:nvSpPr>
        <p:spPr>
          <a:xfrm>
            <a:off x="5807238" y="4725208"/>
            <a:ext cx="576000" cy="576000"/>
          </a:xfrm>
          <a:custGeom>
            <a:avLst/>
            <a:gdLst>
              <a:gd name="connsiteX0" fmla="*/ 441856 w 448824"/>
              <a:gd name="connsiteY0" fmla="*/ 199275 h 401531"/>
              <a:gd name="connsiteX1" fmla="*/ 396407 w 448824"/>
              <a:gd name="connsiteY1" fmla="*/ 149695 h 401531"/>
              <a:gd name="connsiteX2" fmla="*/ 357844 w 448824"/>
              <a:gd name="connsiteY2" fmla="*/ 148916 h 401531"/>
              <a:gd name="connsiteX3" fmla="*/ 339161 w 448824"/>
              <a:gd name="connsiteY3" fmla="*/ 152629 h 401531"/>
              <a:gd name="connsiteX4" fmla="*/ 158503 w 448824"/>
              <a:gd name="connsiteY4" fmla="*/ 114 h 401531"/>
              <a:gd name="connsiteX5" fmla="*/ 146168 w 448824"/>
              <a:gd name="connsiteY5" fmla="*/ 6581 h 401531"/>
              <a:gd name="connsiteX6" fmla="*/ 57186 w 448824"/>
              <a:gd name="connsiteY6" fmla="*/ 35144 h 401531"/>
              <a:gd name="connsiteX7" fmla="*/ 0 w 448824"/>
              <a:gd name="connsiteY7" fmla="*/ 153168 h 401531"/>
              <a:gd name="connsiteX8" fmla="*/ 128623 w 448824"/>
              <a:gd name="connsiteY8" fmla="*/ 127539 h 401531"/>
              <a:gd name="connsiteX9" fmla="*/ 175030 w 448824"/>
              <a:gd name="connsiteY9" fmla="*/ 58257 h 401531"/>
              <a:gd name="connsiteX10" fmla="*/ 176048 w 448824"/>
              <a:gd name="connsiteY10" fmla="*/ 55383 h 401531"/>
              <a:gd name="connsiteX11" fmla="*/ 194910 w 448824"/>
              <a:gd name="connsiteY11" fmla="*/ 214186 h 401531"/>
              <a:gd name="connsiteX12" fmla="*/ 194132 w 448824"/>
              <a:gd name="connsiteY12" fmla="*/ 213227 h 401531"/>
              <a:gd name="connsiteX13" fmla="*/ 146227 w 448824"/>
              <a:gd name="connsiteY13" fmla="*/ 205982 h 401531"/>
              <a:gd name="connsiteX14" fmla="*/ 143713 w 448824"/>
              <a:gd name="connsiteY14" fmla="*/ 206401 h 401531"/>
              <a:gd name="connsiteX15" fmla="*/ 143233 w 448824"/>
              <a:gd name="connsiteY15" fmla="*/ 206401 h 401531"/>
              <a:gd name="connsiteX16" fmla="*/ 126108 w 448824"/>
              <a:gd name="connsiteY16" fmla="*/ 211191 h 401531"/>
              <a:gd name="connsiteX17" fmla="*/ 123772 w 448824"/>
              <a:gd name="connsiteY17" fmla="*/ 212150 h 401531"/>
              <a:gd name="connsiteX18" fmla="*/ 118383 w 448824"/>
              <a:gd name="connsiteY18" fmla="*/ 214605 h 401531"/>
              <a:gd name="connsiteX19" fmla="*/ 112695 w 448824"/>
              <a:gd name="connsiteY19" fmla="*/ 217778 h 401531"/>
              <a:gd name="connsiteX20" fmla="*/ 75389 w 448824"/>
              <a:gd name="connsiteY20" fmla="*/ 273108 h 401531"/>
              <a:gd name="connsiteX21" fmla="*/ 156467 w 448824"/>
              <a:gd name="connsiteY21" fmla="*/ 401311 h 401531"/>
              <a:gd name="connsiteX22" fmla="*/ 279221 w 448824"/>
              <a:gd name="connsiteY22" fmla="*/ 312629 h 401531"/>
              <a:gd name="connsiteX23" fmla="*/ 265090 w 448824"/>
              <a:gd name="connsiteY23" fmla="*/ 249455 h 401531"/>
              <a:gd name="connsiteX24" fmla="*/ 233233 w 448824"/>
              <a:gd name="connsiteY24" fmla="*/ 230293 h 401531"/>
              <a:gd name="connsiteX25" fmla="*/ 216766 w 448824"/>
              <a:gd name="connsiteY25" fmla="*/ 224724 h 401531"/>
              <a:gd name="connsiteX26" fmla="*/ 217365 w 448824"/>
              <a:gd name="connsiteY26" fmla="*/ 223407 h 401531"/>
              <a:gd name="connsiteX27" fmla="*/ 192156 w 448824"/>
              <a:gd name="connsiteY27" fmla="*/ 34605 h 401531"/>
              <a:gd name="connsiteX28" fmla="*/ 313832 w 448824"/>
              <a:gd name="connsiteY28" fmla="*/ 153766 h 401531"/>
              <a:gd name="connsiteX29" fmla="*/ 267305 w 448824"/>
              <a:gd name="connsiteY29" fmla="*/ 171730 h 401531"/>
              <a:gd name="connsiteX30" fmla="*/ 265209 w 448824"/>
              <a:gd name="connsiteY30" fmla="*/ 173347 h 401531"/>
              <a:gd name="connsiteX31" fmla="*/ 264790 w 448824"/>
              <a:gd name="connsiteY31" fmla="*/ 173706 h 401531"/>
              <a:gd name="connsiteX32" fmla="*/ 251856 w 448824"/>
              <a:gd name="connsiteY32" fmla="*/ 186940 h 401531"/>
              <a:gd name="connsiteX33" fmla="*/ 250299 w 448824"/>
              <a:gd name="connsiteY33" fmla="*/ 188976 h 401531"/>
              <a:gd name="connsiteX34" fmla="*/ 246706 w 448824"/>
              <a:gd name="connsiteY34" fmla="*/ 193946 h 401531"/>
              <a:gd name="connsiteX35" fmla="*/ 243233 w 448824"/>
              <a:gd name="connsiteY35" fmla="*/ 199934 h 401531"/>
              <a:gd name="connsiteX36" fmla="*/ 237245 w 448824"/>
              <a:gd name="connsiteY36" fmla="*/ 212748 h 401531"/>
              <a:gd name="connsiteX37" fmla="*/ 238802 w 448824"/>
              <a:gd name="connsiteY37" fmla="*/ 213227 h 401531"/>
              <a:gd name="connsiteX38" fmla="*/ 277724 w 448824"/>
              <a:gd name="connsiteY38" fmla="*/ 237180 h 401531"/>
              <a:gd name="connsiteX39" fmla="*/ 278203 w 448824"/>
              <a:gd name="connsiteY39" fmla="*/ 237659 h 401531"/>
              <a:gd name="connsiteX40" fmla="*/ 278623 w 448824"/>
              <a:gd name="connsiteY40" fmla="*/ 238138 h 401531"/>
              <a:gd name="connsiteX41" fmla="*/ 296587 w 448824"/>
              <a:gd name="connsiteY41" fmla="*/ 315982 h 401531"/>
              <a:gd name="connsiteX42" fmla="*/ 292036 w 448824"/>
              <a:gd name="connsiteY42" fmla="*/ 333167 h 401531"/>
              <a:gd name="connsiteX43" fmla="*/ 377006 w 448824"/>
              <a:gd name="connsiteY43" fmla="*/ 342629 h 401531"/>
              <a:gd name="connsiteX44" fmla="*/ 441856 w 448824"/>
              <a:gd name="connsiteY44" fmla="*/ 199275 h 401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448824" h="401531">
                <a:moveTo>
                  <a:pt x="441856" y="199275"/>
                </a:moveTo>
                <a:cubicBezTo>
                  <a:pt x="433173" y="173946"/>
                  <a:pt x="417904" y="157659"/>
                  <a:pt x="396407" y="149695"/>
                </a:cubicBezTo>
                <a:cubicBezTo>
                  <a:pt x="383781" y="146489"/>
                  <a:pt x="370589" y="146223"/>
                  <a:pt x="357844" y="148916"/>
                </a:cubicBezTo>
                <a:cubicBezTo>
                  <a:pt x="351856" y="150114"/>
                  <a:pt x="347305" y="151072"/>
                  <a:pt x="339161" y="152629"/>
                </a:cubicBezTo>
                <a:cubicBezTo>
                  <a:pt x="309548" y="73842"/>
                  <a:pt x="241140" y="16092"/>
                  <a:pt x="158503" y="114"/>
                </a:cubicBezTo>
                <a:cubicBezTo>
                  <a:pt x="153432" y="-589"/>
                  <a:pt x="148474" y="2010"/>
                  <a:pt x="146168" y="6581"/>
                </a:cubicBezTo>
                <a:cubicBezTo>
                  <a:pt x="119401" y="7180"/>
                  <a:pt x="84611" y="12868"/>
                  <a:pt x="57186" y="35144"/>
                </a:cubicBezTo>
                <a:cubicBezTo>
                  <a:pt x="5509" y="75084"/>
                  <a:pt x="0" y="153168"/>
                  <a:pt x="0" y="153168"/>
                </a:cubicBezTo>
                <a:cubicBezTo>
                  <a:pt x="0" y="153168"/>
                  <a:pt x="77844" y="167599"/>
                  <a:pt x="128623" y="127539"/>
                </a:cubicBezTo>
                <a:cubicBezTo>
                  <a:pt x="152575" y="109096"/>
                  <a:pt x="166647" y="82269"/>
                  <a:pt x="175030" y="58257"/>
                </a:cubicBezTo>
                <a:lnTo>
                  <a:pt x="176048" y="55383"/>
                </a:lnTo>
                <a:cubicBezTo>
                  <a:pt x="202463" y="103941"/>
                  <a:pt x="209216" y="160791"/>
                  <a:pt x="194910" y="214186"/>
                </a:cubicBezTo>
                <a:lnTo>
                  <a:pt x="194132" y="213227"/>
                </a:lnTo>
                <a:cubicBezTo>
                  <a:pt x="179248" y="206073"/>
                  <a:pt x="162561" y="203549"/>
                  <a:pt x="146227" y="205982"/>
                </a:cubicBezTo>
                <a:lnTo>
                  <a:pt x="143713" y="206401"/>
                </a:lnTo>
                <a:lnTo>
                  <a:pt x="143233" y="206401"/>
                </a:lnTo>
                <a:cubicBezTo>
                  <a:pt x="137386" y="207452"/>
                  <a:pt x="131652" y="209056"/>
                  <a:pt x="126108" y="211191"/>
                </a:cubicBezTo>
                <a:lnTo>
                  <a:pt x="123772" y="212150"/>
                </a:lnTo>
                <a:cubicBezTo>
                  <a:pt x="121976" y="212928"/>
                  <a:pt x="120180" y="213706"/>
                  <a:pt x="118383" y="214605"/>
                </a:cubicBezTo>
                <a:cubicBezTo>
                  <a:pt x="116587" y="215503"/>
                  <a:pt x="114611" y="216641"/>
                  <a:pt x="112695" y="217778"/>
                </a:cubicBezTo>
                <a:cubicBezTo>
                  <a:pt x="92731" y="229841"/>
                  <a:pt x="79087" y="250078"/>
                  <a:pt x="75389" y="273108"/>
                </a:cubicBezTo>
                <a:cubicBezTo>
                  <a:pt x="57186" y="370952"/>
                  <a:pt x="156467" y="401311"/>
                  <a:pt x="156467" y="401311"/>
                </a:cubicBezTo>
                <a:cubicBezTo>
                  <a:pt x="156467" y="401311"/>
                  <a:pt x="260239" y="410353"/>
                  <a:pt x="279221" y="312629"/>
                </a:cubicBezTo>
                <a:cubicBezTo>
                  <a:pt x="284072" y="287359"/>
                  <a:pt x="279221" y="266341"/>
                  <a:pt x="265090" y="249455"/>
                </a:cubicBezTo>
                <a:cubicBezTo>
                  <a:pt x="256098" y="240687"/>
                  <a:pt x="245193" y="234127"/>
                  <a:pt x="233233" y="230293"/>
                </a:cubicBezTo>
                <a:cubicBezTo>
                  <a:pt x="227784" y="228437"/>
                  <a:pt x="223712" y="227179"/>
                  <a:pt x="216766" y="224724"/>
                </a:cubicBezTo>
                <a:cubicBezTo>
                  <a:pt x="217002" y="224302"/>
                  <a:pt x="217202" y="223862"/>
                  <a:pt x="217365" y="223407"/>
                </a:cubicBezTo>
                <a:cubicBezTo>
                  <a:pt x="235659" y="159711"/>
                  <a:pt x="226521" y="91269"/>
                  <a:pt x="192156" y="34605"/>
                </a:cubicBezTo>
                <a:cubicBezTo>
                  <a:pt x="247196" y="56180"/>
                  <a:pt x="291112" y="99189"/>
                  <a:pt x="313832" y="153766"/>
                </a:cubicBezTo>
                <a:cubicBezTo>
                  <a:pt x="296877" y="154969"/>
                  <a:pt x="280670" y="161226"/>
                  <a:pt x="267305" y="171730"/>
                </a:cubicBezTo>
                <a:lnTo>
                  <a:pt x="265209" y="173347"/>
                </a:lnTo>
                <a:lnTo>
                  <a:pt x="264790" y="173706"/>
                </a:lnTo>
                <a:cubicBezTo>
                  <a:pt x="260093" y="177723"/>
                  <a:pt x="255764" y="182152"/>
                  <a:pt x="251856" y="186940"/>
                </a:cubicBezTo>
                <a:lnTo>
                  <a:pt x="250299" y="188976"/>
                </a:lnTo>
                <a:cubicBezTo>
                  <a:pt x="249102" y="190593"/>
                  <a:pt x="247844" y="192269"/>
                  <a:pt x="246706" y="193946"/>
                </a:cubicBezTo>
                <a:cubicBezTo>
                  <a:pt x="245569" y="195623"/>
                  <a:pt x="244371" y="197778"/>
                  <a:pt x="243233" y="199934"/>
                </a:cubicBezTo>
                <a:cubicBezTo>
                  <a:pt x="240871" y="204024"/>
                  <a:pt x="238868" y="208312"/>
                  <a:pt x="237245" y="212748"/>
                </a:cubicBezTo>
                <a:lnTo>
                  <a:pt x="238802" y="213227"/>
                </a:lnTo>
                <a:cubicBezTo>
                  <a:pt x="253467" y="218066"/>
                  <a:pt x="266796" y="226269"/>
                  <a:pt x="277724" y="237180"/>
                </a:cubicBezTo>
                <a:lnTo>
                  <a:pt x="278203" y="237659"/>
                </a:lnTo>
                <a:lnTo>
                  <a:pt x="278623" y="238138"/>
                </a:lnTo>
                <a:cubicBezTo>
                  <a:pt x="296587" y="259575"/>
                  <a:pt x="302575" y="286042"/>
                  <a:pt x="296587" y="315982"/>
                </a:cubicBezTo>
                <a:cubicBezTo>
                  <a:pt x="295426" y="321799"/>
                  <a:pt x="293906" y="327538"/>
                  <a:pt x="292036" y="333167"/>
                </a:cubicBezTo>
                <a:cubicBezTo>
                  <a:pt x="332455" y="352868"/>
                  <a:pt x="377006" y="342629"/>
                  <a:pt x="377006" y="342629"/>
                </a:cubicBezTo>
                <a:cubicBezTo>
                  <a:pt x="377006" y="342629"/>
                  <a:pt x="475389" y="297120"/>
                  <a:pt x="441856" y="19927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олилиния 14">
            <a:extLst>
              <a:ext uri="{FF2B5EF4-FFF2-40B4-BE49-F238E27FC236}">
                <a16:creationId xmlns:a16="http://schemas.microsoft.com/office/drawing/2014/main" id="{763461C3-1B48-3841-9652-343518C4076D}"/>
              </a:ext>
            </a:extLst>
          </p:cNvPr>
          <p:cNvSpPr/>
          <p:nvPr/>
        </p:nvSpPr>
        <p:spPr>
          <a:xfrm rot="18900000">
            <a:off x="7432477" y="1738374"/>
            <a:ext cx="7486302" cy="5082023"/>
          </a:xfrm>
          <a:custGeom>
            <a:avLst/>
            <a:gdLst>
              <a:gd name="connsiteX0" fmla="*/ 7449348 w 7487277"/>
              <a:gd name="connsiteY0" fmla="*/ 194755 h 5082023"/>
              <a:gd name="connsiteX1" fmla="*/ 7487277 w 7487277"/>
              <a:gd name="connsiteY1" fmla="*/ 232684 h 5082023"/>
              <a:gd name="connsiteX2" fmla="*/ 2637938 w 7487277"/>
              <a:gd name="connsiteY2" fmla="*/ 5082023 h 5082023"/>
              <a:gd name="connsiteX3" fmla="*/ 0 w 7487277"/>
              <a:gd name="connsiteY3" fmla="*/ 2444085 h 5082023"/>
              <a:gd name="connsiteX4" fmla="*/ 0 w 7487277"/>
              <a:gd name="connsiteY4" fmla="*/ 1350691 h 5082023"/>
              <a:gd name="connsiteX5" fmla="*/ 1350691 w 7487277"/>
              <a:gd name="connsiteY5" fmla="*/ 0 h 5082023"/>
              <a:gd name="connsiteX6" fmla="*/ 6753293 w 7487277"/>
              <a:gd name="connsiteY6" fmla="*/ 0 h 5082023"/>
              <a:gd name="connsiteX7" fmla="*/ 7397113 w 7487277"/>
              <a:gd name="connsiteY7" fmla="*/ 163021 h 5082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87277" h="5082023">
                <a:moveTo>
                  <a:pt x="7449348" y="194755"/>
                </a:moveTo>
                <a:lnTo>
                  <a:pt x="7487277" y="232684"/>
                </a:lnTo>
                <a:lnTo>
                  <a:pt x="2637938" y="5082023"/>
                </a:lnTo>
                <a:lnTo>
                  <a:pt x="0" y="2444085"/>
                </a:lnTo>
                <a:lnTo>
                  <a:pt x="0" y="1350691"/>
                </a:lnTo>
                <a:cubicBezTo>
                  <a:pt x="0" y="604725"/>
                  <a:pt x="604725" y="0"/>
                  <a:pt x="1350691" y="0"/>
                </a:cubicBezTo>
                <a:lnTo>
                  <a:pt x="6753293" y="0"/>
                </a:lnTo>
                <a:cubicBezTo>
                  <a:pt x="6986407" y="0"/>
                  <a:pt x="7205729" y="59055"/>
                  <a:pt x="7397113" y="163021"/>
                </a:cubicBezTo>
                <a:close/>
              </a:path>
            </a:pathLst>
          </a:custGeom>
          <a:gradFill>
            <a:gsLst>
              <a:gs pos="0">
                <a:srgbClr val="E30613">
                  <a:alpha val="80000"/>
                </a:srgbClr>
              </a:gs>
              <a:gs pos="100000">
                <a:srgbClr val="0615E5">
                  <a:alpha val="80000"/>
                </a:srgb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1" name="Текст 23">
            <a:extLst>
              <a:ext uri="{FF2B5EF4-FFF2-40B4-BE49-F238E27FC236}">
                <a16:creationId xmlns:a16="http://schemas.microsoft.com/office/drawing/2014/main" id="{BFDA4455-08F2-BC48-9088-CE805B9FAD3E}"/>
              </a:ext>
            </a:extLst>
          </p:cNvPr>
          <p:cNvSpPr txBox="1">
            <a:spLocks/>
          </p:cNvSpPr>
          <p:nvPr/>
        </p:nvSpPr>
        <p:spPr>
          <a:xfrm>
            <a:off x="4680520" y="5589240"/>
            <a:ext cx="2422798" cy="720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Neris Thin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Neris Light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Neris Light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Light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Light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b="1" dirty="0">
                <a:solidFill>
                  <a:srgbClr val="252625"/>
                </a:solidFill>
                <a:latin typeface="Neris Black" pitchFamily="2" charset="0"/>
              </a:rPr>
              <a:t>Звукорежиссёр</a:t>
            </a:r>
          </a:p>
          <a:p>
            <a:r>
              <a:rPr lang="ru-RU" sz="1600" b="1" dirty="0" err="1">
                <a:solidFill>
                  <a:srgbClr val="252625"/>
                </a:solidFill>
                <a:latin typeface="Neris SemiBold" pitchFamily="2" charset="0"/>
              </a:rPr>
              <a:t>Гарьковец</a:t>
            </a:r>
            <a:r>
              <a:rPr lang="ru-RU" sz="1600" b="1" dirty="0">
                <a:solidFill>
                  <a:srgbClr val="252625"/>
                </a:solidFill>
                <a:latin typeface="Neris SemiBold" pitchFamily="2" charset="0"/>
              </a:rPr>
              <a:t> Данила</a:t>
            </a:r>
            <a:endParaRPr lang="en" sz="1600" dirty="0">
              <a:solidFill>
                <a:srgbClr val="252625"/>
              </a:solidFill>
            </a:endParaRPr>
          </a:p>
        </p:txBody>
      </p:sp>
      <p:sp>
        <p:nvSpPr>
          <p:cNvPr id="9" name="Номер слайда 7">
            <a:extLst>
              <a:ext uri="{FF2B5EF4-FFF2-40B4-BE49-F238E27FC236}">
                <a16:creationId xmlns:a16="http://schemas.microsoft.com/office/drawing/2014/main" id="{17A3C2B2-2B81-EC4B-A9EC-83E6AA94AB3D}"/>
              </a:ext>
            </a:extLst>
          </p:cNvPr>
          <p:cNvSpPr txBox="1">
            <a:spLocks/>
          </p:cNvSpPr>
          <p:nvPr/>
        </p:nvSpPr>
        <p:spPr>
          <a:xfrm>
            <a:off x="11291720" y="6356357"/>
            <a:ext cx="615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D577C4B-7933-BA48-9DCD-A9BB91C6F6C8}" type="slidenum">
              <a:rPr lang="ru-RU">
                <a:solidFill>
                  <a:srgbClr val="FFFFFF"/>
                </a:solidFill>
              </a:rPr>
              <a:pPr/>
              <a:t>8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41" name="Текст 23">
            <a:extLst>
              <a:ext uri="{FF2B5EF4-FFF2-40B4-BE49-F238E27FC236}">
                <a16:creationId xmlns:a16="http://schemas.microsoft.com/office/drawing/2014/main" id="{BFDA4455-08F2-BC48-9088-CE805B9FAD3E}"/>
              </a:ext>
            </a:extLst>
          </p:cNvPr>
          <p:cNvSpPr txBox="1">
            <a:spLocks/>
          </p:cNvSpPr>
          <p:nvPr/>
        </p:nvSpPr>
        <p:spPr>
          <a:xfrm>
            <a:off x="1486694" y="1268760"/>
            <a:ext cx="2422798" cy="720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Neris Thin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Neris Light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Neris Light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Light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Light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2000" b="1" dirty="0">
                <a:solidFill>
                  <a:srgbClr val="252625"/>
                </a:solidFill>
                <a:latin typeface="Neris Black" pitchFamily="2" charset="0"/>
              </a:rPr>
              <a:t>Лидер проекта</a:t>
            </a:r>
          </a:p>
          <a:p>
            <a:pPr algn="r"/>
            <a:r>
              <a:rPr lang="ru-RU" sz="1600" b="1" dirty="0" err="1">
                <a:solidFill>
                  <a:srgbClr val="252625"/>
                </a:solidFill>
                <a:latin typeface="Neris SemiBold" pitchFamily="2" charset="0"/>
              </a:rPr>
              <a:t>Шекуров</a:t>
            </a:r>
            <a:r>
              <a:rPr lang="ru-RU" sz="1600" b="1" dirty="0">
                <a:solidFill>
                  <a:srgbClr val="252625"/>
                </a:solidFill>
                <a:latin typeface="Neris SemiBold" pitchFamily="2" charset="0"/>
              </a:rPr>
              <a:t> Вячеслав </a:t>
            </a:r>
            <a:endParaRPr lang="en" sz="1600" dirty="0">
              <a:solidFill>
                <a:srgbClr val="252625"/>
              </a:solidFill>
            </a:endParaRPr>
          </a:p>
        </p:txBody>
      </p:sp>
      <p:sp>
        <p:nvSpPr>
          <p:cNvPr id="55" name="Текст 23">
            <a:extLst>
              <a:ext uri="{FF2B5EF4-FFF2-40B4-BE49-F238E27FC236}">
                <a16:creationId xmlns:a16="http://schemas.microsoft.com/office/drawing/2014/main" id="{BFDA4455-08F2-BC48-9088-CE805B9FAD3E}"/>
              </a:ext>
            </a:extLst>
          </p:cNvPr>
          <p:cNvSpPr txBox="1">
            <a:spLocks/>
          </p:cNvSpPr>
          <p:nvPr/>
        </p:nvSpPr>
        <p:spPr>
          <a:xfrm>
            <a:off x="1486694" y="5589240"/>
            <a:ext cx="2422798" cy="720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Neris Thin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Neris Light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Neris Light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Light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Light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2000" b="1" dirty="0">
                <a:solidFill>
                  <a:srgbClr val="252625"/>
                </a:solidFill>
                <a:latin typeface="Neris Black" pitchFamily="2" charset="0"/>
              </a:rPr>
              <a:t>3</a:t>
            </a:r>
            <a:r>
              <a:rPr lang="en-US" sz="2000" b="1" dirty="0">
                <a:solidFill>
                  <a:srgbClr val="252625"/>
                </a:solidFill>
                <a:latin typeface="Neris Black" pitchFamily="2" charset="0"/>
              </a:rPr>
              <a:t>D-</a:t>
            </a:r>
            <a:r>
              <a:rPr lang="ru-RU" sz="2000" b="1" dirty="0">
                <a:solidFill>
                  <a:srgbClr val="252625"/>
                </a:solidFill>
                <a:latin typeface="Neris Black" pitchFamily="2" charset="0"/>
              </a:rPr>
              <a:t>дизайнер</a:t>
            </a:r>
          </a:p>
          <a:p>
            <a:pPr algn="r"/>
            <a:r>
              <a:rPr lang="ru-RU" sz="1600" b="1" dirty="0" err="1">
                <a:solidFill>
                  <a:srgbClr val="252625"/>
                </a:solidFill>
                <a:latin typeface="Neris SemiBold" pitchFamily="2" charset="0"/>
              </a:rPr>
              <a:t>Гавриченков</a:t>
            </a:r>
            <a:r>
              <a:rPr lang="ru-RU" sz="1600" b="1" dirty="0">
                <a:solidFill>
                  <a:srgbClr val="252625"/>
                </a:solidFill>
                <a:latin typeface="Neris SemiBold" pitchFamily="2" charset="0"/>
              </a:rPr>
              <a:t> Алексей</a:t>
            </a:r>
            <a:endParaRPr lang="en" sz="1600" dirty="0">
              <a:solidFill>
                <a:srgbClr val="252625"/>
              </a:solidFill>
            </a:endParaRPr>
          </a:p>
        </p:txBody>
      </p:sp>
      <p:grpSp>
        <p:nvGrpSpPr>
          <p:cNvPr id="70" name="Группа 69"/>
          <p:cNvGrpSpPr/>
          <p:nvPr/>
        </p:nvGrpSpPr>
        <p:grpSpPr>
          <a:xfrm>
            <a:off x="1774726" y="800720"/>
            <a:ext cx="5040560" cy="108000"/>
            <a:chOff x="1774726" y="656704"/>
            <a:chExt cx="5040560" cy="108000"/>
          </a:xfrm>
        </p:grpSpPr>
        <p:cxnSp>
          <p:nvCxnSpPr>
            <p:cNvPr id="61" name="Прямая соединительная линия 60"/>
            <p:cNvCxnSpPr/>
            <p:nvPr/>
          </p:nvCxnSpPr>
          <p:spPr>
            <a:xfrm>
              <a:off x="1774726" y="728712"/>
              <a:ext cx="2160240" cy="0"/>
            </a:xfrm>
            <a:prstGeom prst="line">
              <a:avLst/>
            </a:prstGeom>
            <a:ln w="38100" cap="rnd">
              <a:solidFill>
                <a:srgbClr val="25262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Овал 64"/>
            <p:cNvSpPr>
              <a:spLocks noChangeAspect="1"/>
            </p:cNvSpPr>
            <p:nvPr/>
          </p:nvSpPr>
          <p:spPr>
            <a:xfrm>
              <a:off x="4259014" y="656704"/>
              <a:ext cx="108000" cy="108000"/>
            </a:xfrm>
            <a:prstGeom prst="ellipse">
              <a:avLst/>
            </a:prstGeom>
            <a:solidFill>
              <a:srgbClr val="252625"/>
            </a:solidFill>
            <a:ln>
              <a:solidFill>
                <a:srgbClr val="25262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67" name="Прямая соединительная линия 66"/>
            <p:cNvCxnSpPr/>
            <p:nvPr/>
          </p:nvCxnSpPr>
          <p:spPr>
            <a:xfrm>
              <a:off x="4655046" y="728712"/>
              <a:ext cx="2160240" cy="0"/>
            </a:xfrm>
            <a:prstGeom prst="line">
              <a:avLst/>
            </a:prstGeom>
            <a:ln w="38100" cap="rnd">
              <a:solidFill>
                <a:srgbClr val="25262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2" name="Заголовок 3">
            <a:extLst>
              <a:ext uri="{FF2B5EF4-FFF2-40B4-BE49-F238E27FC236}">
                <a16:creationId xmlns:a16="http://schemas.microsoft.com/office/drawing/2014/main" id="{F3A8929C-6164-9442-9053-620CE8DEA78D}"/>
              </a:ext>
            </a:extLst>
          </p:cNvPr>
          <p:cNvSpPr txBox="1">
            <a:spLocks/>
          </p:cNvSpPr>
          <p:nvPr/>
        </p:nvSpPr>
        <p:spPr>
          <a:xfrm>
            <a:off x="3397589" y="49243"/>
            <a:ext cx="1977537" cy="715461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000" b="1" dirty="0">
                <a:gradFill flip="none"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10800000" scaled="1"/>
                  <a:tileRect/>
                </a:gradFill>
                <a:latin typeface="Neris Black"/>
                <a:ea typeface="+mj-ea"/>
                <a:cs typeface="+mj-cs"/>
              </a:rPr>
              <a:t>CAST</a:t>
            </a:r>
            <a:endParaRPr kumimoji="0" lang="ru-RU" sz="5000" b="0" i="0" u="none" strike="noStrike" kern="1200" cap="none" spc="0" normalizeH="0" baseline="0" noProof="0" dirty="0">
              <a:ln>
                <a:noFill/>
              </a:ln>
              <a:gradFill flip="none" rotWithShape="1">
                <a:gsLst>
                  <a:gs pos="0">
                    <a:srgbClr val="000082"/>
                  </a:gs>
                  <a:gs pos="30000">
                    <a:srgbClr val="66008F"/>
                  </a:gs>
                  <a:gs pos="64999">
                    <a:srgbClr val="BA0066"/>
                  </a:gs>
                  <a:gs pos="89999">
                    <a:srgbClr val="FF0000"/>
                  </a:gs>
                  <a:gs pos="100000">
                    <a:srgbClr val="FF8200"/>
                  </a:gs>
                </a:gsLst>
                <a:lin ang="10800000" scaled="1"/>
                <a:tileRect/>
              </a:gradFill>
              <a:effectLst/>
              <a:uLnTx/>
              <a:uFillTx/>
              <a:latin typeface="Neris Light" pitchFamily="2" charset="0"/>
              <a:ea typeface="+mj-ea"/>
              <a:cs typeface="+mj-cs"/>
            </a:endParaRPr>
          </a:p>
        </p:txBody>
      </p:sp>
      <p:sp>
        <p:nvSpPr>
          <p:cNvPr id="73" name="Текст 23">
            <a:extLst>
              <a:ext uri="{FF2B5EF4-FFF2-40B4-BE49-F238E27FC236}">
                <a16:creationId xmlns:a16="http://schemas.microsoft.com/office/drawing/2014/main" id="{BFDA4455-08F2-BC48-9088-CE805B9FAD3E}"/>
              </a:ext>
            </a:extLst>
          </p:cNvPr>
          <p:cNvSpPr txBox="1">
            <a:spLocks/>
          </p:cNvSpPr>
          <p:nvPr/>
        </p:nvSpPr>
        <p:spPr>
          <a:xfrm>
            <a:off x="1486694" y="2132856"/>
            <a:ext cx="2422798" cy="720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Neris Thin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Neris Light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Neris Light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Light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Light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2000" b="1" dirty="0">
                <a:solidFill>
                  <a:srgbClr val="252625"/>
                </a:solidFill>
                <a:latin typeface="Neris Black" pitchFamily="2" charset="0"/>
              </a:rPr>
              <a:t>PR manager</a:t>
            </a:r>
            <a:endParaRPr lang="ru-RU" sz="2000" b="1" dirty="0">
              <a:solidFill>
                <a:srgbClr val="252625"/>
              </a:solidFill>
              <a:latin typeface="Neris Black" pitchFamily="2" charset="0"/>
            </a:endParaRPr>
          </a:p>
          <a:p>
            <a:pPr algn="r"/>
            <a:r>
              <a:rPr lang="ru-RU" sz="1600" b="1" dirty="0">
                <a:solidFill>
                  <a:srgbClr val="252625"/>
                </a:solidFill>
                <a:latin typeface="Neris SemiBold" pitchFamily="2" charset="0"/>
              </a:rPr>
              <a:t>Корнева Полина</a:t>
            </a:r>
            <a:endParaRPr lang="en" sz="1600" dirty="0">
              <a:solidFill>
                <a:srgbClr val="252625"/>
              </a:solidFill>
            </a:endParaRPr>
          </a:p>
        </p:txBody>
      </p:sp>
      <p:sp>
        <p:nvSpPr>
          <p:cNvPr id="74" name="Текст 23">
            <a:extLst>
              <a:ext uri="{FF2B5EF4-FFF2-40B4-BE49-F238E27FC236}">
                <a16:creationId xmlns:a16="http://schemas.microsoft.com/office/drawing/2014/main" id="{BFDA4455-08F2-BC48-9088-CE805B9FAD3E}"/>
              </a:ext>
            </a:extLst>
          </p:cNvPr>
          <p:cNvSpPr txBox="1">
            <a:spLocks/>
          </p:cNvSpPr>
          <p:nvPr/>
        </p:nvSpPr>
        <p:spPr>
          <a:xfrm>
            <a:off x="1486694" y="3933056"/>
            <a:ext cx="2422798" cy="720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Neris Thin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Neris Light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Neris Light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Light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Light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2000" b="1" dirty="0">
                <a:solidFill>
                  <a:srgbClr val="252625"/>
                </a:solidFill>
                <a:latin typeface="Neris Black" pitchFamily="2" charset="0"/>
              </a:rPr>
              <a:t>Разработчик ПО</a:t>
            </a:r>
          </a:p>
          <a:p>
            <a:pPr algn="r"/>
            <a:r>
              <a:rPr lang="ru-RU" sz="1600" b="1" dirty="0">
                <a:solidFill>
                  <a:srgbClr val="252625"/>
                </a:solidFill>
                <a:latin typeface="Neris SemiBold" pitchFamily="2" charset="0"/>
              </a:rPr>
              <a:t>Левашова Александра</a:t>
            </a:r>
            <a:endParaRPr lang="en" sz="1600" dirty="0">
              <a:solidFill>
                <a:srgbClr val="252625"/>
              </a:solidFill>
            </a:endParaRPr>
          </a:p>
        </p:txBody>
      </p:sp>
      <p:sp>
        <p:nvSpPr>
          <p:cNvPr id="76" name="Текст 23">
            <a:extLst>
              <a:ext uri="{FF2B5EF4-FFF2-40B4-BE49-F238E27FC236}">
                <a16:creationId xmlns:a16="http://schemas.microsoft.com/office/drawing/2014/main" id="{BFDA4455-08F2-BC48-9088-CE805B9FAD3E}"/>
              </a:ext>
            </a:extLst>
          </p:cNvPr>
          <p:cNvSpPr txBox="1">
            <a:spLocks/>
          </p:cNvSpPr>
          <p:nvPr/>
        </p:nvSpPr>
        <p:spPr>
          <a:xfrm>
            <a:off x="1486694" y="4725144"/>
            <a:ext cx="2422798" cy="720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Neris Thin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Neris Light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Neris Light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Light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Light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2000" b="1" dirty="0">
                <a:solidFill>
                  <a:srgbClr val="252625"/>
                </a:solidFill>
                <a:latin typeface="Neris Black" pitchFamily="2" charset="0"/>
              </a:rPr>
              <a:t>Программист</a:t>
            </a:r>
          </a:p>
          <a:p>
            <a:pPr algn="r"/>
            <a:r>
              <a:rPr lang="ru-RU" sz="1600" b="1" dirty="0">
                <a:solidFill>
                  <a:srgbClr val="252625"/>
                </a:solidFill>
                <a:latin typeface="Neris SemiBold" pitchFamily="2" charset="0"/>
              </a:rPr>
              <a:t>Клим Никита</a:t>
            </a:r>
            <a:endParaRPr lang="en" sz="1600" dirty="0">
              <a:solidFill>
                <a:srgbClr val="252625"/>
              </a:solidFill>
            </a:endParaRPr>
          </a:p>
        </p:txBody>
      </p:sp>
      <p:sp>
        <p:nvSpPr>
          <p:cNvPr id="77" name="Текст 23">
            <a:extLst>
              <a:ext uri="{FF2B5EF4-FFF2-40B4-BE49-F238E27FC236}">
                <a16:creationId xmlns:a16="http://schemas.microsoft.com/office/drawing/2014/main" id="{BFDA4455-08F2-BC48-9088-CE805B9FAD3E}"/>
              </a:ext>
            </a:extLst>
          </p:cNvPr>
          <p:cNvSpPr txBox="1">
            <a:spLocks/>
          </p:cNvSpPr>
          <p:nvPr/>
        </p:nvSpPr>
        <p:spPr>
          <a:xfrm>
            <a:off x="4680520" y="1268760"/>
            <a:ext cx="2422798" cy="720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Neris Thin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Neris Light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Neris Light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Light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Light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b="1" dirty="0">
                <a:solidFill>
                  <a:srgbClr val="252625"/>
                </a:solidFill>
                <a:latin typeface="Neris Black" pitchFamily="2" charset="0"/>
              </a:rPr>
              <a:t>Дизайнер</a:t>
            </a:r>
          </a:p>
          <a:p>
            <a:r>
              <a:rPr lang="ru-RU" sz="1600" b="1" dirty="0">
                <a:solidFill>
                  <a:srgbClr val="252625"/>
                </a:solidFill>
                <a:latin typeface="Neris SemiBold" pitchFamily="2" charset="0"/>
              </a:rPr>
              <a:t>Морозова Таисия</a:t>
            </a:r>
            <a:endParaRPr lang="en" sz="1600" dirty="0">
              <a:solidFill>
                <a:srgbClr val="252625"/>
              </a:solidFill>
            </a:endParaRPr>
          </a:p>
        </p:txBody>
      </p:sp>
      <p:sp>
        <p:nvSpPr>
          <p:cNvPr id="78" name="Текст 23">
            <a:extLst>
              <a:ext uri="{FF2B5EF4-FFF2-40B4-BE49-F238E27FC236}">
                <a16:creationId xmlns:a16="http://schemas.microsoft.com/office/drawing/2014/main" id="{BFDA4455-08F2-BC48-9088-CE805B9FAD3E}"/>
              </a:ext>
            </a:extLst>
          </p:cNvPr>
          <p:cNvSpPr txBox="1">
            <a:spLocks/>
          </p:cNvSpPr>
          <p:nvPr/>
        </p:nvSpPr>
        <p:spPr>
          <a:xfrm>
            <a:off x="4680520" y="2132856"/>
            <a:ext cx="2422798" cy="720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Neris Thin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Neris Light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Neris Light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Light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Light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b="1" dirty="0">
                <a:solidFill>
                  <a:srgbClr val="252625"/>
                </a:solidFill>
                <a:latin typeface="Neris Black" pitchFamily="2" charset="0"/>
              </a:rPr>
              <a:t>Дизайнер</a:t>
            </a:r>
          </a:p>
          <a:p>
            <a:r>
              <a:rPr lang="ru-RU" sz="1600" b="1" dirty="0" err="1">
                <a:solidFill>
                  <a:srgbClr val="252625"/>
                </a:solidFill>
                <a:latin typeface="Neris SemiBold" pitchFamily="2" charset="0"/>
              </a:rPr>
              <a:t>Умаров</a:t>
            </a:r>
            <a:r>
              <a:rPr lang="ru-RU" sz="1600" b="1" dirty="0">
                <a:solidFill>
                  <a:srgbClr val="252625"/>
                </a:solidFill>
                <a:latin typeface="Neris SemiBold" pitchFamily="2" charset="0"/>
              </a:rPr>
              <a:t> </a:t>
            </a:r>
            <a:r>
              <a:rPr lang="ru-RU" sz="1600" b="1" dirty="0" err="1">
                <a:solidFill>
                  <a:srgbClr val="252625"/>
                </a:solidFill>
                <a:latin typeface="Neris SemiBold" pitchFamily="2" charset="0"/>
              </a:rPr>
              <a:t>Джафар</a:t>
            </a:r>
            <a:endParaRPr lang="en" sz="1600" dirty="0">
              <a:solidFill>
                <a:srgbClr val="252625"/>
              </a:solidFill>
            </a:endParaRPr>
          </a:p>
        </p:txBody>
      </p:sp>
      <p:sp>
        <p:nvSpPr>
          <p:cNvPr id="79" name="Текст 23">
            <a:extLst>
              <a:ext uri="{FF2B5EF4-FFF2-40B4-BE49-F238E27FC236}">
                <a16:creationId xmlns:a16="http://schemas.microsoft.com/office/drawing/2014/main" id="{BFDA4455-08F2-BC48-9088-CE805B9FAD3E}"/>
              </a:ext>
            </a:extLst>
          </p:cNvPr>
          <p:cNvSpPr txBox="1">
            <a:spLocks/>
          </p:cNvSpPr>
          <p:nvPr/>
        </p:nvSpPr>
        <p:spPr>
          <a:xfrm>
            <a:off x="4680520" y="2996952"/>
            <a:ext cx="2422798" cy="720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Neris Thin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Neris Light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Neris Light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Light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Light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b="1" dirty="0">
                <a:solidFill>
                  <a:srgbClr val="252625"/>
                </a:solidFill>
                <a:latin typeface="Neris Black" pitchFamily="2" charset="0"/>
              </a:rPr>
              <a:t>Спикер</a:t>
            </a:r>
          </a:p>
          <a:p>
            <a:r>
              <a:rPr lang="ru-RU" sz="1600" b="1" dirty="0" err="1">
                <a:solidFill>
                  <a:srgbClr val="252625"/>
                </a:solidFill>
                <a:latin typeface="Neris SemiBold" pitchFamily="2" charset="0"/>
              </a:rPr>
              <a:t>Рыхлицкая</a:t>
            </a:r>
            <a:r>
              <a:rPr lang="ru-RU" sz="1600" b="1" dirty="0">
                <a:solidFill>
                  <a:srgbClr val="252625"/>
                </a:solidFill>
                <a:latin typeface="Neris SemiBold" pitchFamily="2" charset="0"/>
              </a:rPr>
              <a:t> Яна</a:t>
            </a:r>
            <a:endParaRPr lang="en" sz="1600" dirty="0">
              <a:solidFill>
                <a:srgbClr val="252625"/>
              </a:solidFill>
            </a:endParaRPr>
          </a:p>
        </p:txBody>
      </p:sp>
      <p:sp>
        <p:nvSpPr>
          <p:cNvPr id="80" name="Текст 23">
            <a:extLst>
              <a:ext uri="{FF2B5EF4-FFF2-40B4-BE49-F238E27FC236}">
                <a16:creationId xmlns:a16="http://schemas.microsoft.com/office/drawing/2014/main" id="{BFDA4455-08F2-BC48-9088-CE805B9FAD3E}"/>
              </a:ext>
            </a:extLst>
          </p:cNvPr>
          <p:cNvSpPr txBox="1">
            <a:spLocks/>
          </p:cNvSpPr>
          <p:nvPr/>
        </p:nvSpPr>
        <p:spPr>
          <a:xfrm>
            <a:off x="1486694" y="3068960"/>
            <a:ext cx="2422798" cy="720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Neris Thin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Neris Light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Neris Light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Light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Light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2000" b="1" dirty="0">
                <a:solidFill>
                  <a:srgbClr val="252625"/>
                </a:solidFill>
                <a:latin typeface="Neris Black" pitchFamily="2" charset="0"/>
              </a:rPr>
              <a:t>Team</a:t>
            </a:r>
            <a:r>
              <a:rPr lang="ru-RU" sz="2000" b="1" dirty="0">
                <a:solidFill>
                  <a:srgbClr val="252625"/>
                </a:solidFill>
                <a:latin typeface="Neris Black" pitchFamily="2" charset="0"/>
              </a:rPr>
              <a:t> </a:t>
            </a:r>
            <a:r>
              <a:rPr lang="en-US" sz="2000" b="1" dirty="0">
                <a:solidFill>
                  <a:srgbClr val="252625"/>
                </a:solidFill>
                <a:latin typeface="Neris Black" pitchFamily="2" charset="0"/>
              </a:rPr>
              <a:t>builder</a:t>
            </a:r>
            <a:endParaRPr lang="ru-RU" sz="2000" b="1" dirty="0">
              <a:solidFill>
                <a:srgbClr val="252625"/>
              </a:solidFill>
              <a:latin typeface="Neris Black" pitchFamily="2" charset="0"/>
            </a:endParaRPr>
          </a:p>
          <a:p>
            <a:pPr algn="r"/>
            <a:r>
              <a:rPr lang="ru-RU" sz="1600" b="1" dirty="0" err="1">
                <a:solidFill>
                  <a:srgbClr val="252625"/>
                </a:solidFill>
                <a:latin typeface="Neris SemiBold" pitchFamily="2" charset="0"/>
              </a:rPr>
              <a:t>Петрухин</a:t>
            </a:r>
            <a:r>
              <a:rPr lang="ru-RU" sz="1600" b="1" dirty="0">
                <a:solidFill>
                  <a:srgbClr val="252625"/>
                </a:solidFill>
                <a:latin typeface="Neris SemiBold" pitchFamily="2" charset="0"/>
              </a:rPr>
              <a:t> Максим</a:t>
            </a:r>
            <a:endParaRPr lang="en" sz="1600" dirty="0">
              <a:solidFill>
                <a:srgbClr val="252625"/>
              </a:solidFill>
            </a:endParaRPr>
          </a:p>
        </p:txBody>
      </p:sp>
      <p:sp>
        <p:nvSpPr>
          <p:cNvPr id="81" name="Текст 23">
            <a:extLst>
              <a:ext uri="{FF2B5EF4-FFF2-40B4-BE49-F238E27FC236}">
                <a16:creationId xmlns:a16="http://schemas.microsoft.com/office/drawing/2014/main" id="{BFDA4455-08F2-BC48-9088-CE805B9FAD3E}"/>
              </a:ext>
            </a:extLst>
          </p:cNvPr>
          <p:cNvSpPr txBox="1">
            <a:spLocks/>
          </p:cNvSpPr>
          <p:nvPr/>
        </p:nvSpPr>
        <p:spPr>
          <a:xfrm>
            <a:off x="4680520" y="3933056"/>
            <a:ext cx="2422798" cy="720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Neris Thin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Neris Light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Neris Light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Light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Light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b="1" dirty="0" err="1">
                <a:solidFill>
                  <a:srgbClr val="252625"/>
                </a:solidFill>
                <a:latin typeface="Neris Black" pitchFamily="2" charset="0"/>
              </a:rPr>
              <a:t>Копирайтер</a:t>
            </a:r>
            <a:endParaRPr lang="ru-RU" sz="2000" b="1" dirty="0">
              <a:solidFill>
                <a:srgbClr val="252625"/>
              </a:solidFill>
              <a:latin typeface="Neris Black" pitchFamily="2" charset="0"/>
            </a:endParaRPr>
          </a:p>
          <a:p>
            <a:r>
              <a:rPr lang="ru-RU" sz="1600" b="1" dirty="0">
                <a:solidFill>
                  <a:srgbClr val="252625"/>
                </a:solidFill>
                <a:latin typeface="Neris SemiBold" pitchFamily="2" charset="0"/>
              </a:rPr>
              <a:t>Юрова Ольга</a:t>
            </a:r>
            <a:endParaRPr lang="en" sz="1600" dirty="0">
              <a:solidFill>
                <a:srgbClr val="252625"/>
              </a:solidFill>
            </a:endParaRPr>
          </a:p>
        </p:txBody>
      </p:sp>
      <p:sp>
        <p:nvSpPr>
          <p:cNvPr id="82" name="Текст 23">
            <a:extLst>
              <a:ext uri="{FF2B5EF4-FFF2-40B4-BE49-F238E27FC236}">
                <a16:creationId xmlns:a16="http://schemas.microsoft.com/office/drawing/2014/main" id="{BFDA4455-08F2-BC48-9088-CE805B9FAD3E}"/>
              </a:ext>
            </a:extLst>
          </p:cNvPr>
          <p:cNvSpPr txBox="1">
            <a:spLocks/>
          </p:cNvSpPr>
          <p:nvPr/>
        </p:nvSpPr>
        <p:spPr>
          <a:xfrm>
            <a:off x="4680520" y="4797152"/>
            <a:ext cx="2422798" cy="720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Neris Thin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Neris Light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Neris Light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Light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Light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b="1" dirty="0" err="1">
                <a:solidFill>
                  <a:srgbClr val="252625"/>
                </a:solidFill>
                <a:latin typeface="Neris Black" pitchFamily="2" charset="0"/>
              </a:rPr>
              <a:t>Копирайтер</a:t>
            </a:r>
            <a:endParaRPr lang="ru-RU" sz="2000" b="1" dirty="0">
              <a:solidFill>
                <a:srgbClr val="252625"/>
              </a:solidFill>
              <a:latin typeface="Neris Black" pitchFamily="2" charset="0"/>
            </a:endParaRPr>
          </a:p>
          <a:p>
            <a:r>
              <a:rPr lang="ru-RU" sz="1600" b="1" dirty="0" err="1">
                <a:solidFill>
                  <a:srgbClr val="252625"/>
                </a:solidFill>
                <a:latin typeface="Neris SemiBold" pitchFamily="2" charset="0"/>
              </a:rPr>
              <a:t>Клименков</a:t>
            </a:r>
            <a:r>
              <a:rPr lang="ru-RU" sz="1600" b="1" dirty="0">
                <a:solidFill>
                  <a:srgbClr val="252625"/>
                </a:solidFill>
                <a:latin typeface="Neris SemiBold" pitchFamily="2" charset="0"/>
              </a:rPr>
              <a:t> Сергей</a:t>
            </a:r>
            <a:endParaRPr lang="en" sz="1600" dirty="0">
              <a:solidFill>
                <a:srgbClr val="252625"/>
              </a:solidFill>
            </a:endParaRPr>
          </a:p>
        </p:txBody>
      </p:sp>
      <p:sp>
        <p:nvSpPr>
          <p:cNvPr id="83" name="Текст 23">
            <a:extLst>
              <a:ext uri="{FF2B5EF4-FFF2-40B4-BE49-F238E27FC236}">
                <a16:creationId xmlns:a16="http://schemas.microsoft.com/office/drawing/2014/main" id="{BFDA4455-08F2-BC48-9088-CE805B9FAD3E}"/>
              </a:ext>
            </a:extLst>
          </p:cNvPr>
          <p:cNvSpPr txBox="1">
            <a:spLocks/>
          </p:cNvSpPr>
          <p:nvPr/>
        </p:nvSpPr>
        <p:spPr>
          <a:xfrm>
            <a:off x="8831510" y="3356992"/>
            <a:ext cx="2998863" cy="8640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Neris Thin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Neris Light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Neris Light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Light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Light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2800" b="1" dirty="0">
                <a:solidFill>
                  <a:schemeClr val="bg1"/>
                </a:solidFill>
                <a:latin typeface="Neris Black" pitchFamily="2" charset="0"/>
              </a:rPr>
              <a:t>Куратор</a:t>
            </a:r>
          </a:p>
          <a:p>
            <a:pPr algn="r"/>
            <a:r>
              <a:rPr lang="ru-RU" sz="2000" b="1" dirty="0">
                <a:solidFill>
                  <a:schemeClr val="bg1"/>
                </a:solidFill>
                <a:latin typeface="Neris SemiBold" pitchFamily="2" charset="0"/>
              </a:rPr>
              <a:t>Анна Константиновна</a:t>
            </a:r>
            <a:endParaRPr lang="en" sz="2000" dirty="0">
              <a:solidFill>
                <a:schemeClr val="bg1"/>
              </a:solidFill>
            </a:endParaRPr>
          </a:p>
        </p:txBody>
      </p:sp>
      <p:sp>
        <p:nvSpPr>
          <p:cNvPr id="23" name="Заголовок 3">
            <a:extLst>
              <a:ext uri="{FF2B5EF4-FFF2-40B4-BE49-F238E27FC236}">
                <a16:creationId xmlns:a16="http://schemas.microsoft.com/office/drawing/2014/main" id="{CC8A20AE-65C7-4D43-AE5F-9FA9ADB421D5}"/>
              </a:ext>
            </a:extLst>
          </p:cNvPr>
          <p:cNvSpPr txBox="1">
            <a:spLocks/>
          </p:cNvSpPr>
          <p:nvPr/>
        </p:nvSpPr>
        <p:spPr>
          <a:xfrm>
            <a:off x="7535366" y="4653136"/>
            <a:ext cx="4320480" cy="100811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500" b="1" dirty="0">
                <a:solidFill>
                  <a:schemeClr val="bg1"/>
                </a:solidFill>
                <a:latin typeface="Neris Black" pitchFamily="2" charset="0"/>
              </a:rPr>
              <a:t>Thank You</a:t>
            </a:r>
            <a:endParaRPr lang="ru-RU" sz="6500" dirty="0">
              <a:solidFill>
                <a:schemeClr val="bg1"/>
              </a:solidFill>
              <a:latin typeface="Neris Ligh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084949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Тема Office">
  <a:themeElements>
    <a:clrScheme name="Пользовательские 5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A32BDE"/>
      </a:accent1>
      <a:accent2>
        <a:srgbClr val="0E6AD1"/>
      </a:accent2>
      <a:accent3>
        <a:srgbClr val="252625"/>
      </a:accent3>
      <a:accent4>
        <a:srgbClr val="000000"/>
      </a:accent4>
      <a:accent5>
        <a:srgbClr val="000000"/>
      </a:accent5>
      <a:accent6>
        <a:srgbClr val="000000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22792</TotalTime>
  <Words>314</Words>
  <Application>Microsoft Office PowerPoint</Application>
  <PresentationFormat>Произвольный</PresentationFormat>
  <Paragraphs>109</Paragraphs>
  <Slides>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8</vt:i4>
      </vt:variant>
    </vt:vector>
  </HeadingPairs>
  <TitlesOfParts>
    <vt:vector size="18" baseType="lpstr">
      <vt:lpstr>Arial</vt:lpstr>
      <vt:lpstr>Calibri</vt:lpstr>
      <vt:lpstr>Calibri Light</vt:lpstr>
      <vt:lpstr>Neris Black</vt:lpstr>
      <vt:lpstr>Neris Light</vt:lpstr>
      <vt:lpstr>Neris SemiBold</vt:lpstr>
      <vt:lpstr>Neris Thin</vt:lpstr>
      <vt:lpstr>Wingdings</vt:lpstr>
      <vt:lpstr>Тема Office</vt:lpstr>
      <vt:lpstr>2_Тема Office</vt:lpstr>
      <vt:lpstr>GAR-5 Робот-экскурсовод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hp</dc:creator>
  <cp:lastModifiedBy>anna nikulina</cp:lastModifiedBy>
  <cp:revision>239</cp:revision>
  <dcterms:created xsi:type="dcterms:W3CDTF">2024-02-12T11:17:35Z</dcterms:created>
  <dcterms:modified xsi:type="dcterms:W3CDTF">2024-03-25T16:58:02Z</dcterms:modified>
</cp:coreProperties>
</file>