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presProps" Target="presProps.xml" /><Relationship Id="rId22" Type="http://schemas.openxmlformats.org/officeDocument/2006/relationships/tableStyles" Target="tableStyles.xml" /><Relationship Id="rId23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vert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vertTitleAnd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pic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Relationship Id="rId4" Type="http://schemas.openxmlformats.org/officeDocument/2006/relationships/image" Target="../media/image12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екст, зарисовка, диаграмма, Шрифт&#10;&#10;Автоматически созданное описание"/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текст, Шрифт, снимок экрана, графический дизайн&#10;&#10;Автоматически созданное описание"/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Рисунок 4" descr="Изображение выглядит как белый, дизайн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202059" y="2149643"/>
            <a:ext cx="2651399" cy="34009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8865048" y="2149642"/>
            <a:ext cx="2651399" cy="340092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текст, снимок экрана, Шрифт, диаграмма&#10;&#10;Автоматически созданное описание"/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текст, снимок экрана, Шрифт, графический дизайн&#10;&#10;Автоматически созданное описание"/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Рисунок 4" descr="Изображение выглядит как мультфильм, иллюстрация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7118685" y="1716505"/>
            <a:ext cx="41148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, Шрифт, снимок экрана, линия&#10;&#10;Автоматически созданное описание"/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текст, снимок экрана, диаграмма, Шрифт&#10;&#10;Автоматически созданное описание"/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8388172" y="1179095"/>
            <a:ext cx="1896666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текст, снимок экрана, дизайн&#10;&#10;Автоматически созданное описание"/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текст, снимок экрана, программное обеспечение, дизайн&#10;&#10;Автоматически созданное описание"/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текст, снимок экрана, программное обеспечение, диаграмма&#10;&#10;Автоматически созданное описание"/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текст, иллюстрация, рисунок, зарисовка&#10;&#10;Автоматически созданное описание"/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екст, снимок экрана, Шрифт, Человеческое лицо&#10;&#10;Автоматически созданное описание"/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, снимок экрана, Шрифт, диаграмма&#10;&#10;Автоматически созданное описание"/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, снимок экрана, Шрифт, число&#10;&#10;Автоматически созданное описание"/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, снимок экрана, Шрифт, диаграмма&#10;&#10;Автоматически созданное описание"/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Рисунок 5" descr="Изображение выглядит как текст, снимок экрана, диаграмма, дизайн&#10;&#10;Автоматически созданное описание"/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текст, снимок экрана, Шрифт, дизайн&#10;&#10;Автоматически созданное описание"/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текст, мультфильм, Шрифт, снимок экрана&#10;&#10;Автоматически созданное описание"/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текст, Человеческое лицо, мультфильм, Шрифт&#10;&#10;Автоматически созданное описание"/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Pages>0</Pages>
  <Words>0</Words>
  <Characters>0</Characters>
  <CharactersWithSpaces>0</CharactersWithSpaces>
  <Application>ONLYOFFICE/6.3.1.56</Application>
  <DocSecurity>0</DocSecurity>
  <PresentationFormat>Широкоэкранный</PresentationFormat>
  <Lines>0</Lines>
  <Paragraphs>0</Paragraphs>
  <Slides>18</Slides>
  <Notes>0</Notes>
  <HiddenSlides>0</HiddenSlides>
  <MMClips>0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keywords/>
  <dc:description/>
  <dc:identifier/>
  <dc:language/>
  <cp:lastModifiedBy/>
  <cp:revision>217</cp:revision>
  <dcterms:created xsi:type="dcterms:W3CDTF">2024-03-17T16:57:35Z</dcterms:created>
  <dcterms:modified xsi:type="dcterms:W3CDTF">2024-03-17T18:35:03Z</dcterms:modified>
  <cp:category/>
  <cp:contentStatus/>
  <cp:version/>
</cp:coreProperties>
</file>