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p1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3" name="Google Shape;213;p10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p11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2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3" name="Google Shape;263;p12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3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6" name="Google Shape;276;p13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" name="Google Shape;113;p3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" name="Google Shape;125;p4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p6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" name="Google Shape;158;p8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" name="Google Shape;180;p9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c380da8b4a_0_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2c380da8b4a_0_0:notes"/>
          <p:cNvSpPr/>
          <p:nvPr>
            <p:ph idx="2" type="sldImg"/>
          </p:nvPr>
        </p:nvSpPr>
        <p:spPr>
          <a:xfrm>
            <a:off x="90488" y="744538"/>
            <a:ext cx="66168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>
  <p:cSld name="Титульный слайд">
    <p:bg>
      <p:bgPr>
        <a:solidFill>
          <a:srgbClr val="181818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763439" y="2396480"/>
            <a:ext cx="7132761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18183" y="536613"/>
            <a:ext cx="5898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3" name="Google Shape;23;p2"/>
          <p:cNvSpPr txBox="1"/>
          <p:nvPr>
            <p:ph type="title"/>
          </p:nvPr>
        </p:nvSpPr>
        <p:spPr>
          <a:xfrm>
            <a:off x="763200" y="763200"/>
            <a:ext cx="72000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4" name="Google Shape;24;p2"/>
          <p:cNvPicPr preferRelativeResize="0"/>
          <p:nvPr/>
        </p:nvPicPr>
        <p:blipFill rotWithShape="1">
          <a:blip r:embed="rId2">
            <a:alphaModFix/>
          </a:blip>
          <a:srcRect b="1408" l="0" r="66676" t="1407"/>
          <a:stretch/>
        </p:blipFill>
        <p:spPr>
          <a:xfrm>
            <a:off x="9840416" y="0"/>
            <a:ext cx="235158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0400" y="5526000"/>
            <a:ext cx="2017627" cy="5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Заголовок и объект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/>
          <p:nvPr>
            <p:ph idx="1" type="body"/>
          </p:nvPr>
        </p:nvSpPr>
        <p:spPr>
          <a:xfrm>
            <a:off x="609600" y="1600201"/>
            <a:ext cx="10972800" cy="4425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302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idx="12" type="sldNum"/>
          </p:nvPr>
        </p:nvSpPr>
        <p:spPr>
          <a:xfrm>
            <a:off x="0" y="536613"/>
            <a:ext cx="4651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3"/>
          <p:cNvSpPr txBox="1"/>
          <p:nvPr>
            <p:ph idx="2" type="body"/>
          </p:nvPr>
        </p:nvSpPr>
        <p:spPr>
          <a:xfrm>
            <a:off x="608399" y="983109"/>
            <a:ext cx="10972800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2" name="Google Shape;32;p3"/>
          <p:cNvCxnSpPr/>
          <p:nvPr/>
        </p:nvCxnSpPr>
        <p:spPr>
          <a:xfrm>
            <a:off x="325836" y="980728"/>
            <a:ext cx="6995063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" name="Google Shape;33;p3"/>
          <p:cNvCxnSpPr/>
          <p:nvPr/>
        </p:nvCxnSpPr>
        <p:spPr>
          <a:xfrm rot="10800000">
            <a:off x="541860" y="476672"/>
            <a:ext cx="0" cy="72008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" name="Google Shape;34;p3"/>
          <p:cNvSpPr txBox="1"/>
          <p:nvPr>
            <p:ph type="title"/>
          </p:nvPr>
        </p:nvSpPr>
        <p:spPr>
          <a:xfrm>
            <a:off x="608400" y="476728"/>
            <a:ext cx="109728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>
  <p:cSld name="Заголовок раздела">
    <p:bg>
      <p:bgPr>
        <a:solidFill>
          <a:schemeClr val="lt1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>
            <p:ph type="title"/>
          </p:nvPr>
        </p:nvSpPr>
        <p:spPr>
          <a:xfrm>
            <a:off x="963084" y="2996952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" type="body"/>
          </p:nvPr>
        </p:nvSpPr>
        <p:spPr>
          <a:xfrm>
            <a:off x="963084" y="4359027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1" name="Google Shape;41;p4"/>
          <p:cNvCxnSpPr/>
          <p:nvPr/>
        </p:nvCxnSpPr>
        <p:spPr>
          <a:xfrm>
            <a:off x="585788" y="4365104"/>
            <a:ext cx="7070375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" name="Google Shape;42;p4"/>
          <p:cNvCxnSpPr/>
          <p:nvPr/>
        </p:nvCxnSpPr>
        <p:spPr>
          <a:xfrm rot="10800000">
            <a:off x="877124" y="3819526"/>
            <a:ext cx="0" cy="847724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" name="Google Shape;43;p4"/>
          <p:cNvPicPr preferRelativeResize="0"/>
          <p:nvPr/>
        </p:nvPicPr>
        <p:blipFill rotWithShape="1">
          <a:blip r:embed="rId2">
            <a:alphaModFix amt="5000"/>
          </a:blip>
          <a:srcRect b="35617" l="0" r="0" t="0"/>
          <a:stretch/>
        </p:blipFill>
        <p:spPr>
          <a:xfrm>
            <a:off x="3730666" y="1484784"/>
            <a:ext cx="8345699" cy="537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073" y="6139113"/>
            <a:ext cx="2016000" cy="5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4"/>
          <p:cNvSpPr txBox="1"/>
          <p:nvPr>
            <p:ph idx="12" type="sldNum"/>
          </p:nvPr>
        </p:nvSpPr>
        <p:spPr>
          <a:xfrm>
            <a:off x="326001" y="3819526"/>
            <a:ext cx="4651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>
  <p:cSld name="Два объекта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302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8" name="Google Shape;48;p5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302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9" name="Google Shape;49;p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type="title"/>
          </p:nvPr>
        </p:nvSpPr>
        <p:spPr>
          <a:xfrm>
            <a:off x="609599" y="476728"/>
            <a:ext cx="109728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"/>
          <p:cNvSpPr txBox="1"/>
          <p:nvPr>
            <p:ph idx="3" type="body"/>
          </p:nvPr>
        </p:nvSpPr>
        <p:spPr>
          <a:xfrm>
            <a:off x="609599" y="983109"/>
            <a:ext cx="10972799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53" name="Google Shape;53;p5"/>
          <p:cNvCxnSpPr/>
          <p:nvPr/>
        </p:nvCxnSpPr>
        <p:spPr>
          <a:xfrm>
            <a:off x="321567" y="980728"/>
            <a:ext cx="6995063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" name="Google Shape;54;p5"/>
          <p:cNvCxnSpPr/>
          <p:nvPr/>
        </p:nvCxnSpPr>
        <p:spPr>
          <a:xfrm rot="10800000">
            <a:off x="537591" y="476672"/>
            <a:ext cx="0" cy="72008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0" y="536613"/>
            <a:ext cx="4651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>
  <p:cSld name="Сравнение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6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302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9" name="Google Shape;59;p6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6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302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1" name="Google Shape;61;p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3" name="Google Shape;63;p6"/>
          <p:cNvCxnSpPr/>
          <p:nvPr/>
        </p:nvCxnSpPr>
        <p:spPr>
          <a:xfrm>
            <a:off x="320007" y="980728"/>
            <a:ext cx="6995063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" name="Google Shape;64;p6"/>
          <p:cNvCxnSpPr/>
          <p:nvPr/>
        </p:nvCxnSpPr>
        <p:spPr>
          <a:xfrm rot="10800000">
            <a:off x="536031" y="476672"/>
            <a:ext cx="0" cy="72008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5" name="Google Shape;65;p6"/>
          <p:cNvSpPr txBox="1"/>
          <p:nvPr>
            <p:ph type="title"/>
          </p:nvPr>
        </p:nvSpPr>
        <p:spPr>
          <a:xfrm>
            <a:off x="608039" y="476728"/>
            <a:ext cx="10974361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"/>
          <p:cNvSpPr txBox="1"/>
          <p:nvPr>
            <p:ph idx="5" type="body"/>
          </p:nvPr>
        </p:nvSpPr>
        <p:spPr>
          <a:xfrm>
            <a:off x="608040" y="983109"/>
            <a:ext cx="10974360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6"/>
          <p:cNvSpPr txBox="1"/>
          <p:nvPr>
            <p:ph idx="12" type="sldNum"/>
          </p:nvPr>
        </p:nvSpPr>
        <p:spPr>
          <a:xfrm>
            <a:off x="0" y="536613"/>
            <a:ext cx="4651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 txBox="1"/>
          <p:nvPr>
            <p:ph type="title"/>
          </p:nvPr>
        </p:nvSpPr>
        <p:spPr>
          <a:xfrm>
            <a:off x="609626" y="476326"/>
            <a:ext cx="10610797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2" name="Google Shape;72;p7"/>
          <p:cNvCxnSpPr/>
          <p:nvPr/>
        </p:nvCxnSpPr>
        <p:spPr>
          <a:xfrm>
            <a:off x="321594" y="980326"/>
            <a:ext cx="6995063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" name="Google Shape;73;p7"/>
          <p:cNvCxnSpPr/>
          <p:nvPr/>
        </p:nvCxnSpPr>
        <p:spPr>
          <a:xfrm rot="10800000">
            <a:off x="537618" y="476270"/>
            <a:ext cx="0" cy="72008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4" name="Google Shape;74;p7"/>
          <p:cNvSpPr txBox="1"/>
          <p:nvPr>
            <p:ph idx="12" type="sldNum"/>
          </p:nvPr>
        </p:nvSpPr>
        <p:spPr>
          <a:xfrm>
            <a:off x="0" y="536613"/>
            <a:ext cx="4651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8"/>
          <p:cNvSpPr txBox="1"/>
          <p:nvPr>
            <p:ph idx="12" type="sldNum"/>
          </p:nvPr>
        </p:nvSpPr>
        <p:spPr>
          <a:xfrm>
            <a:off x="0" y="536613"/>
            <a:ext cx="4651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 txBox="1"/>
          <p:nvPr>
            <p:ph type="title"/>
          </p:nvPr>
        </p:nvSpPr>
        <p:spPr>
          <a:xfrm>
            <a:off x="608053" y="136685"/>
            <a:ext cx="4695858" cy="8202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1" sz="24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9"/>
          <p:cNvSpPr txBox="1"/>
          <p:nvPr>
            <p:ph idx="1" type="body"/>
          </p:nvPr>
        </p:nvSpPr>
        <p:spPr>
          <a:xfrm>
            <a:off x="5447931" y="273051"/>
            <a:ext cx="6134469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2" name="Google Shape;82;p9"/>
          <p:cNvSpPr txBox="1"/>
          <p:nvPr>
            <p:ph idx="2" type="body"/>
          </p:nvPr>
        </p:nvSpPr>
        <p:spPr>
          <a:xfrm>
            <a:off x="608053" y="980729"/>
            <a:ext cx="4695858" cy="51454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83" name="Google Shape;83;p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5" name="Google Shape;85;p9"/>
          <p:cNvCxnSpPr/>
          <p:nvPr/>
        </p:nvCxnSpPr>
        <p:spPr>
          <a:xfrm>
            <a:off x="320584" y="980728"/>
            <a:ext cx="3937116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" name="Google Shape;86;p9"/>
          <p:cNvCxnSpPr/>
          <p:nvPr/>
        </p:nvCxnSpPr>
        <p:spPr>
          <a:xfrm rot="10800000">
            <a:off x="536608" y="476672"/>
            <a:ext cx="0" cy="72008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7" name="Google Shape;87;p9"/>
          <p:cNvSpPr txBox="1"/>
          <p:nvPr>
            <p:ph idx="12" type="sldNum"/>
          </p:nvPr>
        </p:nvSpPr>
        <p:spPr>
          <a:xfrm>
            <a:off x="0" y="536613"/>
            <a:ext cx="4651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0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0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92" name="Google Shape;92;p1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4" name="Google Shape;94;p10"/>
          <p:cNvCxnSpPr/>
          <p:nvPr/>
        </p:nvCxnSpPr>
        <p:spPr>
          <a:xfrm>
            <a:off x="2063552" y="5367338"/>
            <a:ext cx="6995063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" name="Google Shape;95;p10"/>
          <p:cNvCxnSpPr/>
          <p:nvPr/>
        </p:nvCxnSpPr>
        <p:spPr>
          <a:xfrm rot="10800000">
            <a:off x="2279576" y="4863282"/>
            <a:ext cx="0" cy="581942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6" name="Google Shape;96;p10"/>
          <p:cNvSpPr txBox="1"/>
          <p:nvPr>
            <p:ph idx="12" type="sldNum"/>
          </p:nvPr>
        </p:nvSpPr>
        <p:spPr>
          <a:xfrm>
            <a:off x="1734832" y="4946118"/>
            <a:ext cx="4651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">
            <a:alphaModFix amt="5000"/>
          </a:blip>
          <a:srcRect b="0" l="0" r="41726" t="34089"/>
          <a:stretch/>
        </p:blipFill>
        <p:spPr>
          <a:xfrm>
            <a:off x="6150124" y="0"/>
            <a:ext cx="6041876" cy="68336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09600" y="1600201"/>
            <a:ext cx="10972800" cy="4425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type="title"/>
          </p:nvPr>
        </p:nvSpPr>
        <p:spPr>
          <a:xfrm>
            <a:off x="609600" y="468000"/>
            <a:ext cx="109728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2">
            <a:alphaModFix amt="75000"/>
          </a:blip>
          <a:srcRect b="0" l="0" r="0" t="0"/>
          <a:stretch/>
        </p:blipFill>
        <p:spPr>
          <a:xfrm>
            <a:off x="10195694" y="6137777"/>
            <a:ext cx="1656690" cy="458178"/>
          </a:xfrm>
          <a:prstGeom prst="roundRect">
            <a:avLst>
              <a:gd fmla="val 40125" name="adj"/>
            </a:avLst>
          </a:prstGeom>
          <a:solidFill>
            <a:schemeClr val="lt1">
              <a:alpha val="60000"/>
            </a:schemeClr>
          </a:solidFill>
          <a:ln>
            <a:noFill/>
          </a:ln>
        </p:spPr>
      </p:pic>
      <p:sp>
        <p:nvSpPr>
          <p:cNvPr id="16" name="Google Shape;16;p1"/>
          <p:cNvSpPr txBox="1"/>
          <p:nvPr>
            <p:ph idx="12" type="sldNum"/>
          </p:nvPr>
        </p:nvSpPr>
        <p:spPr>
          <a:xfrm>
            <a:off x="0" y="536613"/>
            <a:ext cx="4651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11" Type="http://schemas.openxmlformats.org/officeDocument/2006/relationships/image" Target="../media/image44.png"/><Relationship Id="rId10" Type="http://schemas.openxmlformats.org/officeDocument/2006/relationships/image" Target="../media/image42.png"/><Relationship Id="rId12" Type="http://schemas.openxmlformats.org/officeDocument/2006/relationships/image" Target="../media/image48.png"/><Relationship Id="rId9" Type="http://schemas.openxmlformats.org/officeDocument/2006/relationships/image" Target="../media/image43.png"/><Relationship Id="rId5" Type="http://schemas.openxmlformats.org/officeDocument/2006/relationships/image" Target="../media/image26.png"/><Relationship Id="rId6" Type="http://schemas.openxmlformats.org/officeDocument/2006/relationships/image" Target="../media/image40.png"/><Relationship Id="rId7" Type="http://schemas.openxmlformats.org/officeDocument/2006/relationships/image" Target="../media/image25.png"/><Relationship Id="rId8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png"/><Relationship Id="rId4" Type="http://schemas.openxmlformats.org/officeDocument/2006/relationships/image" Target="../media/image38.png"/><Relationship Id="rId10" Type="http://schemas.openxmlformats.org/officeDocument/2006/relationships/image" Target="../media/image46.png"/><Relationship Id="rId9" Type="http://schemas.openxmlformats.org/officeDocument/2006/relationships/image" Target="../media/image37.png"/><Relationship Id="rId5" Type="http://schemas.openxmlformats.org/officeDocument/2006/relationships/image" Target="../media/image35.png"/><Relationship Id="rId6" Type="http://schemas.openxmlformats.org/officeDocument/2006/relationships/image" Target="../media/image41.png"/><Relationship Id="rId7" Type="http://schemas.openxmlformats.org/officeDocument/2006/relationships/image" Target="../media/image39.png"/><Relationship Id="rId8" Type="http://schemas.openxmlformats.org/officeDocument/2006/relationships/image" Target="../media/image4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Relationship Id="rId4" Type="http://schemas.openxmlformats.org/officeDocument/2006/relationships/image" Target="../media/image4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Relationship Id="rId4" Type="http://schemas.openxmlformats.org/officeDocument/2006/relationships/image" Target="../media/image24.png"/><Relationship Id="rId5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Relationship Id="rId11" Type="http://schemas.openxmlformats.org/officeDocument/2006/relationships/image" Target="../media/image27.png"/><Relationship Id="rId10" Type="http://schemas.openxmlformats.org/officeDocument/2006/relationships/image" Target="../media/image23.png"/><Relationship Id="rId12" Type="http://schemas.openxmlformats.org/officeDocument/2006/relationships/image" Target="../media/image18.png"/><Relationship Id="rId9" Type="http://schemas.openxmlformats.org/officeDocument/2006/relationships/image" Target="../media/image32.png"/><Relationship Id="rId5" Type="http://schemas.openxmlformats.org/officeDocument/2006/relationships/image" Target="../media/image31.png"/><Relationship Id="rId6" Type="http://schemas.openxmlformats.org/officeDocument/2006/relationships/image" Target="../media/image29.png"/><Relationship Id="rId7" Type="http://schemas.openxmlformats.org/officeDocument/2006/relationships/image" Target="../media/image28.png"/><Relationship Id="rId8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"/>
          <p:cNvSpPr txBox="1"/>
          <p:nvPr>
            <p:ph type="title"/>
          </p:nvPr>
        </p:nvSpPr>
        <p:spPr>
          <a:xfrm>
            <a:off x="763200" y="382200"/>
            <a:ext cx="72000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ru-RU" sz="2400"/>
              <a:t>«Создание психологических комиксов </a:t>
            </a:r>
            <a:endParaRPr b="0"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ru-RU" sz="2400"/>
              <a:t>для подростков»</a:t>
            </a:r>
            <a:endParaRPr b="0" sz="2400"/>
          </a:p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ru-RU" sz="2400"/>
              <a:t>тематика проекта: «Дизайн и мультимедиа»</a:t>
            </a:r>
            <a:endParaRPr b="0" sz="2400"/>
          </a:p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sz="2400"/>
          </a:p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sz="2400"/>
          </a:p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sz="2400"/>
          </a:p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sz="2400"/>
          </a:p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lang="ru-RU" sz="2400"/>
              <a:t>Докладчик:</a:t>
            </a:r>
            <a:endParaRPr b="0" sz="2400"/>
          </a:p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lang="ru-RU" sz="2400"/>
              <a:t>Владиславова Александра </a:t>
            </a:r>
            <a:endParaRPr b="0" sz="2400"/>
          </a:p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lang="ru-RU" sz="2400"/>
              <a:t>Георгиевна</a:t>
            </a:r>
            <a:endParaRPr b="0"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"/>
          <p:cNvSpPr/>
          <p:nvPr/>
        </p:nvSpPr>
        <p:spPr>
          <a:xfrm>
            <a:off x="-121575" y="1414100"/>
            <a:ext cx="12517800" cy="4703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0"/>
          <p:cNvSpPr txBox="1"/>
          <p:nvPr>
            <p:ph idx="12" type="sldNum"/>
          </p:nvPr>
        </p:nvSpPr>
        <p:spPr>
          <a:xfrm>
            <a:off x="0" y="536613"/>
            <a:ext cx="465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17" name="Google Shape;217;p20"/>
          <p:cNvSpPr txBox="1"/>
          <p:nvPr>
            <p:ph idx="2" type="body"/>
          </p:nvPr>
        </p:nvSpPr>
        <p:spPr>
          <a:xfrm>
            <a:off x="608399" y="983109"/>
            <a:ext cx="109728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ru-RU" sz="2000">
                <a:solidFill>
                  <a:schemeClr val="dk1"/>
                </a:solidFill>
              </a:rPr>
              <a:t>процесс рисования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18" name="Google Shape;218;p20"/>
          <p:cNvSpPr txBox="1"/>
          <p:nvPr>
            <p:ph type="title"/>
          </p:nvPr>
        </p:nvSpPr>
        <p:spPr>
          <a:xfrm>
            <a:off x="608400" y="436088"/>
            <a:ext cx="109728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II. Комиксы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19" name="Google Shape;219;p20"/>
          <p:cNvGrpSpPr/>
          <p:nvPr/>
        </p:nvGrpSpPr>
        <p:grpSpPr>
          <a:xfrm>
            <a:off x="2221436" y="1643285"/>
            <a:ext cx="7749128" cy="4245029"/>
            <a:chOff x="2262759" y="1643264"/>
            <a:chExt cx="7749128" cy="4245029"/>
          </a:xfrm>
        </p:grpSpPr>
        <p:pic>
          <p:nvPicPr>
            <p:cNvPr id="220" name="Google Shape;220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62759" y="1645450"/>
              <a:ext cx="1437625" cy="2045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40635" y="1646538"/>
              <a:ext cx="1437625" cy="2043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418510" y="1647979"/>
              <a:ext cx="1437625" cy="20425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996386" y="1643264"/>
              <a:ext cx="1437624" cy="2047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574261" y="1645436"/>
              <a:ext cx="1437625" cy="20450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2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62759" y="3839650"/>
              <a:ext cx="1437625" cy="20414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2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840634" y="3840050"/>
              <a:ext cx="1437625" cy="2041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2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418510" y="3845751"/>
              <a:ext cx="1437626" cy="2035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2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996385" y="3845750"/>
              <a:ext cx="1437625" cy="2042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2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574261" y="3845750"/>
              <a:ext cx="1437626" cy="20410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"/>
          <p:cNvSpPr/>
          <p:nvPr/>
        </p:nvSpPr>
        <p:spPr>
          <a:xfrm>
            <a:off x="-70725" y="1431438"/>
            <a:ext cx="12517800" cy="4703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1"/>
          <p:cNvSpPr txBox="1"/>
          <p:nvPr>
            <p:ph idx="12" type="sldNum"/>
          </p:nvPr>
        </p:nvSpPr>
        <p:spPr>
          <a:xfrm>
            <a:off x="0" y="536613"/>
            <a:ext cx="465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36" name="Google Shape;236;p21"/>
          <p:cNvSpPr txBox="1"/>
          <p:nvPr>
            <p:ph idx="2" type="body"/>
          </p:nvPr>
        </p:nvSpPr>
        <p:spPr>
          <a:xfrm>
            <a:off x="608399" y="983109"/>
            <a:ext cx="109728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ru-RU" sz="2000">
                <a:solidFill>
                  <a:schemeClr val="dk1"/>
                </a:solidFill>
              </a:rPr>
              <a:t>процесс рисования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37" name="Google Shape;237;p21"/>
          <p:cNvSpPr txBox="1"/>
          <p:nvPr>
            <p:ph type="title"/>
          </p:nvPr>
        </p:nvSpPr>
        <p:spPr>
          <a:xfrm>
            <a:off x="608400" y="436088"/>
            <a:ext cx="109728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II. Комиксы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38" name="Google Shape;238;p21"/>
          <p:cNvGrpSpPr/>
          <p:nvPr/>
        </p:nvGrpSpPr>
        <p:grpSpPr>
          <a:xfrm>
            <a:off x="2959387" y="1669449"/>
            <a:ext cx="6273225" cy="4227401"/>
            <a:chOff x="2959387" y="1676221"/>
            <a:chExt cx="6273225" cy="4227401"/>
          </a:xfrm>
        </p:grpSpPr>
        <p:pic>
          <p:nvPicPr>
            <p:cNvPr id="239" name="Google Shape;239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959387" y="1676274"/>
              <a:ext cx="1413002" cy="202224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0" name="Google Shape;240;p21"/>
            <p:cNvGrpSpPr/>
            <p:nvPr/>
          </p:nvGrpSpPr>
          <p:grpSpPr>
            <a:xfrm>
              <a:off x="4579462" y="1676221"/>
              <a:ext cx="1413002" cy="2022300"/>
              <a:chOff x="4477569" y="1670833"/>
              <a:chExt cx="1413002" cy="2022300"/>
            </a:xfrm>
          </p:grpSpPr>
          <p:sp>
            <p:nvSpPr>
              <p:cNvPr id="241" name="Google Shape;241;p21"/>
              <p:cNvSpPr/>
              <p:nvPr/>
            </p:nvSpPr>
            <p:spPr>
              <a:xfrm>
                <a:off x="4477570" y="1670833"/>
                <a:ext cx="1413000" cy="2022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42" name="Google Shape;242;p2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477569" y="1670865"/>
                <a:ext cx="1413002" cy="20222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3" name="Google Shape;243;p21"/>
            <p:cNvGrpSpPr/>
            <p:nvPr/>
          </p:nvGrpSpPr>
          <p:grpSpPr>
            <a:xfrm>
              <a:off x="6199537" y="1676221"/>
              <a:ext cx="1413002" cy="2022300"/>
              <a:chOff x="5929194" y="1657301"/>
              <a:chExt cx="1413002" cy="2022300"/>
            </a:xfrm>
          </p:grpSpPr>
          <p:sp>
            <p:nvSpPr>
              <p:cNvPr id="244" name="Google Shape;244;p21"/>
              <p:cNvSpPr/>
              <p:nvPr/>
            </p:nvSpPr>
            <p:spPr>
              <a:xfrm>
                <a:off x="5929195" y="1657301"/>
                <a:ext cx="1413000" cy="2022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45" name="Google Shape;245;p2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929194" y="1657333"/>
                <a:ext cx="1413002" cy="20222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6" name="Google Shape;246;p21"/>
            <p:cNvGrpSpPr/>
            <p:nvPr/>
          </p:nvGrpSpPr>
          <p:grpSpPr>
            <a:xfrm>
              <a:off x="7819611" y="1676221"/>
              <a:ext cx="1413002" cy="2022300"/>
              <a:chOff x="7566586" y="1668075"/>
              <a:chExt cx="1413002" cy="2022300"/>
            </a:xfrm>
          </p:grpSpPr>
          <p:sp>
            <p:nvSpPr>
              <p:cNvPr id="247" name="Google Shape;247;p21"/>
              <p:cNvSpPr/>
              <p:nvPr/>
            </p:nvSpPr>
            <p:spPr>
              <a:xfrm>
                <a:off x="7566587" y="1668075"/>
                <a:ext cx="1413000" cy="2022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48" name="Google Shape;248;p2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566586" y="1668131"/>
                <a:ext cx="1413002" cy="20222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9" name="Google Shape;249;p21"/>
            <p:cNvGrpSpPr/>
            <p:nvPr/>
          </p:nvGrpSpPr>
          <p:grpSpPr>
            <a:xfrm>
              <a:off x="2959388" y="3875863"/>
              <a:ext cx="1413002" cy="2027760"/>
              <a:chOff x="9096838" y="1668075"/>
              <a:chExt cx="1413002" cy="2027760"/>
            </a:xfrm>
          </p:grpSpPr>
          <p:sp>
            <p:nvSpPr>
              <p:cNvPr id="250" name="Google Shape;250;p21"/>
              <p:cNvSpPr/>
              <p:nvPr/>
            </p:nvSpPr>
            <p:spPr>
              <a:xfrm>
                <a:off x="9096838" y="1668075"/>
                <a:ext cx="1413000" cy="2022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51" name="Google Shape;251;p21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9096838" y="1673609"/>
                <a:ext cx="1413002" cy="20222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2" name="Google Shape;252;p21"/>
            <p:cNvGrpSpPr/>
            <p:nvPr/>
          </p:nvGrpSpPr>
          <p:grpSpPr>
            <a:xfrm>
              <a:off x="4579463" y="3881322"/>
              <a:ext cx="1413002" cy="2022300"/>
              <a:chOff x="4345888" y="3827205"/>
              <a:chExt cx="1413002" cy="2022300"/>
            </a:xfrm>
          </p:grpSpPr>
          <p:sp>
            <p:nvSpPr>
              <p:cNvPr id="253" name="Google Shape;253;p21"/>
              <p:cNvSpPr/>
              <p:nvPr/>
            </p:nvSpPr>
            <p:spPr>
              <a:xfrm>
                <a:off x="4345889" y="3827205"/>
                <a:ext cx="1413000" cy="2022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54" name="Google Shape;254;p21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345888" y="3827237"/>
                <a:ext cx="1413002" cy="20222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5" name="Google Shape;255;p21"/>
            <p:cNvGrpSpPr/>
            <p:nvPr/>
          </p:nvGrpSpPr>
          <p:grpSpPr>
            <a:xfrm>
              <a:off x="6199525" y="3881322"/>
              <a:ext cx="1413002" cy="2022300"/>
              <a:chOff x="5846738" y="3827207"/>
              <a:chExt cx="1413002" cy="2022300"/>
            </a:xfrm>
          </p:grpSpPr>
          <p:sp>
            <p:nvSpPr>
              <p:cNvPr id="256" name="Google Shape;256;p21"/>
              <p:cNvSpPr/>
              <p:nvPr/>
            </p:nvSpPr>
            <p:spPr>
              <a:xfrm>
                <a:off x="5846739" y="3827207"/>
                <a:ext cx="1413000" cy="2022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57" name="Google Shape;257;p21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5846738" y="3827236"/>
                <a:ext cx="1413002" cy="20222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8" name="Google Shape;258;p21"/>
            <p:cNvGrpSpPr/>
            <p:nvPr/>
          </p:nvGrpSpPr>
          <p:grpSpPr>
            <a:xfrm>
              <a:off x="7819600" y="3881322"/>
              <a:ext cx="1413002" cy="2022300"/>
              <a:chOff x="7649813" y="3827206"/>
              <a:chExt cx="1413002" cy="2022300"/>
            </a:xfrm>
          </p:grpSpPr>
          <p:sp>
            <p:nvSpPr>
              <p:cNvPr id="259" name="Google Shape;259;p21"/>
              <p:cNvSpPr/>
              <p:nvPr/>
            </p:nvSpPr>
            <p:spPr>
              <a:xfrm>
                <a:off x="7649813" y="3827206"/>
                <a:ext cx="1413000" cy="2022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60" name="Google Shape;260;p21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7649813" y="3827238"/>
                <a:ext cx="1413002" cy="20222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2"/>
          <p:cNvSpPr txBox="1"/>
          <p:nvPr>
            <p:ph idx="12" type="sldNum"/>
          </p:nvPr>
        </p:nvSpPr>
        <p:spPr>
          <a:xfrm>
            <a:off x="0" y="536613"/>
            <a:ext cx="465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66" name="Google Shape;266;p22"/>
          <p:cNvSpPr txBox="1"/>
          <p:nvPr>
            <p:ph type="title"/>
          </p:nvPr>
        </p:nvSpPr>
        <p:spPr>
          <a:xfrm>
            <a:off x="608400" y="476728"/>
            <a:ext cx="109728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800">
                <a:solidFill>
                  <a:schemeClr val="dk1"/>
                </a:solidFill>
              </a:rPr>
              <a:t>III</a:t>
            </a:r>
            <a:r>
              <a:rPr lang="ru-RU" sz="2500">
                <a:solidFill>
                  <a:schemeClr val="dk1"/>
                </a:solidFill>
              </a:rPr>
              <a:t>. Что мы планируем делать?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7" name="Google Shape;267;p22"/>
          <p:cNvSpPr/>
          <p:nvPr/>
        </p:nvSpPr>
        <p:spPr>
          <a:xfrm>
            <a:off x="-153100" y="1414100"/>
            <a:ext cx="12438900" cy="4703400"/>
          </a:xfrm>
          <a:prstGeom prst="rect">
            <a:avLst/>
          </a:prstGeom>
          <a:solidFill>
            <a:srgbClr val="D9EAD3"/>
          </a:solidFill>
          <a:ln cap="flat" cmpd="sng" w="28575">
            <a:solidFill>
              <a:schemeClr val="accent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2"/>
          <p:cNvSpPr/>
          <p:nvPr/>
        </p:nvSpPr>
        <p:spPr>
          <a:xfrm>
            <a:off x="4358163" y="3949928"/>
            <a:ext cx="3475500" cy="16428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chemeClr val="accent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2"/>
          <p:cNvSpPr txBox="1"/>
          <p:nvPr/>
        </p:nvSpPr>
        <p:spPr>
          <a:xfrm>
            <a:off x="4358336" y="4525028"/>
            <a:ext cx="347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комиксы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2"/>
          <p:cNvSpPr/>
          <p:nvPr/>
        </p:nvSpPr>
        <p:spPr>
          <a:xfrm>
            <a:off x="6304580" y="1938875"/>
            <a:ext cx="3475500" cy="16428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chemeClr val="accent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2"/>
          <p:cNvSpPr txBox="1"/>
          <p:nvPr/>
        </p:nvSpPr>
        <p:spPr>
          <a:xfrm>
            <a:off x="6558441" y="2513966"/>
            <a:ext cx="2967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коллаборации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2"/>
          <p:cNvSpPr/>
          <p:nvPr/>
        </p:nvSpPr>
        <p:spPr>
          <a:xfrm>
            <a:off x="2411925" y="1938875"/>
            <a:ext cx="3475500" cy="16428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chemeClr val="accent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2"/>
          <p:cNvSpPr txBox="1"/>
          <p:nvPr/>
        </p:nvSpPr>
        <p:spPr>
          <a:xfrm>
            <a:off x="2665786" y="2352666"/>
            <a:ext cx="2967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социальные</a:t>
            </a:r>
            <a:b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сети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3"/>
          <p:cNvSpPr txBox="1"/>
          <p:nvPr>
            <p:ph idx="1" type="subTitle"/>
          </p:nvPr>
        </p:nvSpPr>
        <p:spPr>
          <a:xfrm>
            <a:off x="763439" y="2396480"/>
            <a:ext cx="7132761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ru-RU" sz="2400"/>
              <a:t>Докладчик: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ru-RU" sz="2400"/>
              <a:t>Владиславова Александра 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ru-RU" sz="2400"/>
              <a:t>Георгиевна</a:t>
            </a:r>
            <a:endParaRPr/>
          </a:p>
        </p:txBody>
      </p:sp>
      <p:sp>
        <p:nvSpPr>
          <p:cNvPr id="279" name="Google Shape;279;p23"/>
          <p:cNvSpPr txBox="1"/>
          <p:nvPr>
            <p:ph type="title"/>
          </p:nvPr>
        </p:nvSpPr>
        <p:spPr>
          <a:xfrm>
            <a:off x="763200" y="763200"/>
            <a:ext cx="72000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ru-RU"/>
              <a:t>Спасибо за внимание!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"/>
          <p:cNvSpPr/>
          <p:nvPr/>
        </p:nvSpPr>
        <p:spPr>
          <a:xfrm>
            <a:off x="-168875" y="1516450"/>
            <a:ext cx="12580800" cy="4490700"/>
          </a:xfrm>
          <a:prstGeom prst="rect">
            <a:avLst/>
          </a:prstGeom>
          <a:solidFill>
            <a:srgbClr val="FCE5CD"/>
          </a:solidFill>
          <a:ln cap="flat" cmpd="sng" w="28575">
            <a:solidFill>
              <a:schemeClr val="accent6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2"/>
          <p:cNvSpPr txBox="1"/>
          <p:nvPr>
            <p:ph idx="12" type="sldNum"/>
          </p:nvPr>
        </p:nvSpPr>
        <p:spPr>
          <a:xfrm>
            <a:off x="0" y="536613"/>
            <a:ext cx="4651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8" name="Google Shape;108;p12"/>
          <p:cNvSpPr txBox="1"/>
          <p:nvPr>
            <p:ph type="title"/>
          </p:nvPr>
        </p:nvSpPr>
        <p:spPr>
          <a:xfrm>
            <a:off x="608400" y="476728"/>
            <a:ext cx="109728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/>
              <a:t>Готовые комиксы	</a:t>
            </a:r>
            <a:endParaRPr/>
          </a:p>
        </p:txBody>
      </p:sp>
      <p:pic>
        <p:nvPicPr>
          <p:cNvPr id="109" name="Google Shape;10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3963" y="1698763"/>
            <a:ext cx="2908218" cy="412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99835" y="1698763"/>
            <a:ext cx="2917901" cy="4126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3"/>
          <p:cNvSpPr/>
          <p:nvPr/>
        </p:nvSpPr>
        <p:spPr>
          <a:xfrm>
            <a:off x="-168875" y="1303763"/>
            <a:ext cx="12580800" cy="4703400"/>
          </a:xfrm>
          <a:prstGeom prst="rect">
            <a:avLst/>
          </a:prstGeom>
          <a:solidFill>
            <a:srgbClr val="FCE5CD"/>
          </a:solidFill>
          <a:ln cap="flat" cmpd="sng" w="28575">
            <a:solidFill>
              <a:schemeClr val="accent6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3"/>
          <p:cNvSpPr txBox="1"/>
          <p:nvPr>
            <p:ph idx="12" type="sldNum"/>
          </p:nvPr>
        </p:nvSpPr>
        <p:spPr>
          <a:xfrm>
            <a:off x="0" y="536613"/>
            <a:ext cx="4651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17" name="Google Shape;117;p13"/>
          <p:cNvSpPr txBox="1"/>
          <p:nvPr>
            <p:ph type="title"/>
          </p:nvPr>
        </p:nvSpPr>
        <p:spPr>
          <a:xfrm>
            <a:off x="608400" y="476728"/>
            <a:ext cx="109728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I. Социальные сети</a:t>
            </a:r>
            <a:endParaRPr/>
          </a:p>
        </p:txBody>
      </p:sp>
      <p:grpSp>
        <p:nvGrpSpPr>
          <p:cNvPr id="118" name="Google Shape;118;p13"/>
          <p:cNvGrpSpPr/>
          <p:nvPr/>
        </p:nvGrpSpPr>
        <p:grpSpPr>
          <a:xfrm>
            <a:off x="2859175" y="1892048"/>
            <a:ext cx="6471250" cy="3526877"/>
            <a:chOff x="2489475" y="2002373"/>
            <a:chExt cx="6471250" cy="3526877"/>
          </a:xfrm>
        </p:grpSpPr>
        <p:pic>
          <p:nvPicPr>
            <p:cNvPr id="119" name="Google Shape;119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489475" y="2002373"/>
              <a:ext cx="2673222" cy="2795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3"/>
            <p:cNvPicPr preferRelativeResize="0"/>
            <p:nvPr/>
          </p:nvPicPr>
          <p:blipFill rotWithShape="1">
            <a:blip r:embed="rId4">
              <a:alphaModFix/>
            </a:blip>
            <a:srcRect b="19952" l="19329" r="19366" t="24424"/>
            <a:stretch/>
          </p:blipFill>
          <p:spPr>
            <a:xfrm>
              <a:off x="6287725" y="2002615"/>
              <a:ext cx="2672999" cy="27955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p13"/>
            <p:cNvSpPr txBox="1"/>
            <p:nvPr/>
          </p:nvSpPr>
          <p:spPr>
            <a:xfrm>
              <a:off x="2489575" y="5067551"/>
              <a:ext cx="2673300" cy="4617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chemeClr val="accent6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ru-RU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группа в вк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3"/>
            <p:cNvSpPr txBox="1"/>
            <p:nvPr/>
          </p:nvSpPr>
          <p:spPr>
            <a:xfrm>
              <a:off x="6287725" y="5067526"/>
              <a:ext cx="2673000" cy="4617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chemeClr val="accent6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ru-RU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канал в тг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4"/>
          <p:cNvSpPr txBox="1"/>
          <p:nvPr>
            <p:ph idx="12" type="sldNum"/>
          </p:nvPr>
        </p:nvSpPr>
        <p:spPr>
          <a:xfrm>
            <a:off x="0" y="536613"/>
            <a:ext cx="465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8" name="Google Shape;128;p14"/>
          <p:cNvSpPr txBox="1"/>
          <p:nvPr>
            <p:ph idx="2" type="body"/>
          </p:nvPr>
        </p:nvSpPr>
        <p:spPr>
          <a:xfrm>
            <a:off x="608399" y="983109"/>
            <a:ext cx="109728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ru-RU" sz="2000">
                <a:solidFill>
                  <a:schemeClr val="dk1"/>
                </a:solidFill>
              </a:rPr>
              <a:t>Группа во ВКонтакте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29" name="Google Shape;129;p14"/>
          <p:cNvSpPr txBox="1"/>
          <p:nvPr>
            <p:ph type="title"/>
          </p:nvPr>
        </p:nvSpPr>
        <p:spPr>
          <a:xfrm>
            <a:off x="608400" y="476728"/>
            <a:ext cx="109728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>
                <a:solidFill>
                  <a:schemeClr val="dk1"/>
                </a:solidFill>
              </a:rPr>
              <a:t>I. Социальные сети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0" name="Google Shape;130;p14"/>
          <p:cNvSpPr/>
          <p:nvPr/>
        </p:nvSpPr>
        <p:spPr>
          <a:xfrm>
            <a:off x="-168875" y="1414100"/>
            <a:ext cx="12580800" cy="4703400"/>
          </a:xfrm>
          <a:prstGeom prst="rect">
            <a:avLst/>
          </a:prstGeom>
          <a:solidFill>
            <a:srgbClr val="FCE5CD"/>
          </a:solidFill>
          <a:ln cap="flat" cmpd="sng" w="28575">
            <a:solidFill>
              <a:schemeClr val="accent6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021" y="2136425"/>
            <a:ext cx="3912627" cy="330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1488" y="2112062"/>
            <a:ext cx="3915172" cy="333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500" y="1873280"/>
            <a:ext cx="3243301" cy="3765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5"/>
          <p:cNvSpPr txBox="1"/>
          <p:nvPr>
            <p:ph idx="12" type="sldNum"/>
          </p:nvPr>
        </p:nvSpPr>
        <p:spPr>
          <a:xfrm>
            <a:off x="0" y="536613"/>
            <a:ext cx="465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39" name="Google Shape;139;p15"/>
          <p:cNvSpPr txBox="1"/>
          <p:nvPr>
            <p:ph idx="2" type="body"/>
          </p:nvPr>
        </p:nvSpPr>
        <p:spPr>
          <a:xfrm>
            <a:off x="608399" y="983109"/>
            <a:ext cx="109728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ru-RU" sz="2000">
                <a:solidFill>
                  <a:schemeClr val="dk1"/>
                </a:solidFill>
              </a:rPr>
              <a:t>Телеграм-канал</a:t>
            </a:r>
            <a:endParaRPr sz="2000"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40" name="Google Shape;140;p15"/>
          <p:cNvSpPr txBox="1"/>
          <p:nvPr>
            <p:ph type="title"/>
          </p:nvPr>
        </p:nvSpPr>
        <p:spPr>
          <a:xfrm>
            <a:off x="608400" y="476728"/>
            <a:ext cx="109728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I. Социальные сети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-168875" y="1414100"/>
            <a:ext cx="12580800" cy="4703400"/>
          </a:xfrm>
          <a:prstGeom prst="rect">
            <a:avLst/>
          </a:prstGeom>
          <a:solidFill>
            <a:srgbClr val="FCE5CD"/>
          </a:solidFill>
          <a:ln cap="flat" cmpd="sng" w="28575">
            <a:solidFill>
              <a:schemeClr val="accent6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" name="Google Shape;142;p15"/>
          <p:cNvGrpSpPr/>
          <p:nvPr/>
        </p:nvGrpSpPr>
        <p:grpSpPr>
          <a:xfrm>
            <a:off x="3192976" y="1649450"/>
            <a:ext cx="5806048" cy="4232700"/>
            <a:chOff x="3218500" y="1649450"/>
            <a:chExt cx="5806048" cy="4232700"/>
          </a:xfrm>
        </p:grpSpPr>
        <p:pic>
          <p:nvPicPr>
            <p:cNvPr id="143" name="Google Shape;143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18998" y="1649450"/>
              <a:ext cx="2505550" cy="423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18500" y="1713150"/>
              <a:ext cx="2952750" cy="41052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"/>
          <p:cNvSpPr txBox="1"/>
          <p:nvPr>
            <p:ph idx="12" type="sldNum"/>
          </p:nvPr>
        </p:nvSpPr>
        <p:spPr>
          <a:xfrm>
            <a:off x="0" y="536613"/>
            <a:ext cx="465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50" name="Google Shape;150;p16"/>
          <p:cNvSpPr txBox="1"/>
          <p:nvPr>
            <p:ph idx="2" type="body"/>
          </p:nvPr>
        </p:nvSpPr>
        <p:spPr>
          <a:xfrm>
            <a:off x="608399" y="983109"/>
            <a:ext cx="109728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ru-RU" sz="2000">
                <a:solidFill>
                  <a:schemeClr val="dk1"/>
                </a:solidFill>
              </a:rPr>
              <a:t>новая рубрика в телеграм-канале</a:t>
            </a:r>
            <a:endParaRPr sz="2000"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51" name="Google Shape;151;p16"/>
          <p:cNvSpPr txBox="1"/>
          <p:nvPr>
            <p:ph type="title"/>
          </p:nvPr>
        </p:nvSpPr>
        <p:spPr>
          <a:xfrm>
            <a:off x="608400" y="476728"/>
            <a:ext cx="109728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I. Социальные сети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2" name="Google Shape;152;p16"/>
          <p:cNvSpPr/>
          <p:nvPr/>
        </p:nvSpPr>
        <p:spPr>
          <a:xfrm>
            <a:off x="-168875" y="1414100"/>
            <a:ext cx="12580800" cy="4703400"/>
          </a:xfrm>
          <a:prstGeom prst="rect">
            <a:avLst/>
          </a:prstGeom>
          <a:solidFill>
            <a:srgbClr val="FCE5CD"/>
          </a:solidFill>
          <a:ln cap="flat" cmpd="sng" w="28575">
            <a:solidFill>
              <a:schemeClr val="accent6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9200" y="1797291"/>
            <a:ext cx="2682245" cy="401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2471" y="1797300"/>
            <a:ext cx="3139500" cy="401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22997" y="1810375"/>
            <a:ext cx="2647416" cy="401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/>
          <p:nvPr/>
        </p:nvSpPr>
        <p:spPr>
          <a:xfrm>
            <a:off x="-200400" y="1414100"/>
            <a:ext cx="12565200" cy="4703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7"/>
          <p:cNvSpPr/>
          <p:nvPr/>
        </p:nvSpPr>
        <p:spPr>
          <a:xfrm>
            <a:off x="4847675" y="4364200"/>
            <a:ext cx="2500200" cy="9234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7"/>
          <p:cNvSpPr txBox="1"/>
          <p:nvPr>
            <p:ph idx="12" type="sldNum"/>
          </p:nvPr>
        </p:nvSpPr>
        <p:spPr>
          <a:xfrm>
            <a:off x="0" y="536613"/>
            <a:ext cx="465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63" name="Google Shape;163;p17"/>
          <p:cNvSpPr txBox="1"/>
          <p:nvPr>
            <p:ph idx="2" type="body"/>
          </p:nvPr>
        </p:nvSpPr>
        <p:spPr>
          <a:xfrm>
            <a:off x="608399" y="983109"/>
            <a:ext cx="109728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ru-RU" sz="2000">
                <a:solidFill>
                  <a:schemeClr val="dk1"/>
                </a:solidFill>
              </a:rPr>
              <a:t>третий комикс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64" name="Google Shape;164;p17"/>
          <p:cNvSpPr txBox="1"/>
          <p:nvPr>
            <p:ph type="title"/>
          </p:nvPr>
        </p:nvSpPr>
        <p:spPr>
          <a:xfrm>
            <a:off x="608400" y="436088"/>
            <a:ext cx="109728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II. Комиксы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65" name="Google Shape;165;p17"/>
          <p:cNvCxnSpPr>
            <a:stCxn id="166" idx="1"/>
          </p:cNvCxnSpPr>
          <p:nvPr/>
        </p:nvCxnSpPr>
        <p:spPr>
          <a:xfrm flipH="1">
            <a:off x="3229350" y="2610825"/>
            <a:ext cx="1302900" cy="2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67" name="Google Shape;167;p17"/>
          <p:cNvGrpSpPr/>
          <p:nvPr/>
        </p:nvGrpSpPr>
        <p:grpSpPr>
          <a:xfrm flipH="1">
            <a:off x="7675644" y="2610825"/>
            <a:ext cx="1259651" cy="1057200"/>
            <a:chOff x="3456450" y="2610825"/>
            <a:chExt cx="718200" cy="1057200"/>
          </a:xfrm>
        </p:grpSpPr>
        <p:cxnSp>
          <p:nvCxnSpPr>
            <p:cNvPr id="168" name="Google Shape;168;p17"/>
            <p:cNvCxnSpPr/>
            <p:nvPr/>
          </p:nvCxnSpPr>
          <p:spPr>
            <a:xfrm flipH="1">
              <a:off x="3456450" y="2610825"/>
              <a:ext cx="718200" cy="600"/>
            </a:xfrm>
            <a:prstGeom prst="bentConnector3">
              <a:avLst>
                <a:gd fmla="val -306442" name="adj1"/>
              </a:avLst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9" name="Google Shape;169;p17"/>
            <p:cNvCxnSpPr/>
            <p:nvPr/>
          </p:nvCxnSpPr>
          <p:spPr>
            <a:xfrm flipH="1" rot="-5400000">
              <a:off x="2932900" y="3139125"/>
              <a:ext cx="1057200" cy="600"/>
            </a:xfrm>
            <a:prstGeom prst="bent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170" name="Google Shape;170;p17"/>
          <p:cNvSpPr/>
          <p:nvPr/>
        </p:nvSpPr>
        <p:spPr>
          <a:xfrm>
            <a:off x="4532250" y="1916775"/>
            <a:ext cx="3143400" cy="13881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" name="Google Shape;171;p17"/>
          <p:cNvCxnSpPr/>
          <p:nvPr/>
        </p:nvCxnSpPr>
        <p:spPr>
          <a:xfrm flipH="1" rot="-5400000">
            <a:off x="2704300" y="3139125"/>
            <a:ext cx="10572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2" name="Google Shape;172;p17"/>
          <p:cNvCxnSpPr/>
          <p:nvPr/>
        </p:nvCxnSpPr>
        <p:spPr>
          <a:xfrm flipH="1" rot="-5400000">
            <a:off x="5553600" y="3833175"/>
            <a:ext cx="10572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66" name="Google Shape;166;p17"/>
          <p:cNvSpPr txBox="1"/>
          <p:nvPr/>
        </p:nvSpPr>
        <p:spPr>
          <a:xfrm>
            <a:off x="4532250" y="2149125"/>
            <a:ext cx="3099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Тревожный сборник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7"/>
          <p:cNvSpPr/>
          <p:nvPr/>
        </p:nvSpPr>
        <p:spPr>
          <a:xfrm>
            <a:off x="2032050" y="3663450"/>
            <a:ext cx="2500200" cy="9234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7"/>
          <p:cNvSpPr txBox="1"/>
          <p:nvPr/>
        </p:nvSpPr>
        <p:spPr>
          <a:xfrm>
            <a:off x="2139300" y="3734250"/>
            <a:ext cx="22857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Боязнь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пробовать новое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7"/>
          <p:cNvSpPr txBox="1"/>
          <p:nvPr/>
        </p:nvSpPr>
        <p:spPr>
          <a:xfrm>
            <a:off x="4954925" y="4542650"/>
            <a:ext cx="22857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Достигаторство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7"/>
          <p:cNvSpPr/>
          <p:nvPr/>
        </p:nvSpPr>
        <p:spPr>
          <a:xfrm>
            <a:off x="7663300" y="3664050"/>
            <a:ext cx="2500200" cy="9234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7"/>
          <p:cNvSpPr txBox="1"/>
          <p:nvPr/>
        </p:nvSpPr>
        <p:spPr>
          <a:xfrm>
            <a:off x="7886200" y="3734250"/>
            <a:ext cx="20544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Поиск своего пути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/>
          <p:nvPr/>
        </p:nvSpPr>
        <p:spPr>
          <a:xfrm>
            <a:off x="-121575" y="1414100"/>
            <a:ext cx="12517800" cy="4703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8"/>
          <p:cNvSpPr txBox="1"/>
          <p:nvPr>
            <p:ph idx="12" type="sldNum"/>
          </p:nvPr>
        </p:nvSpPr>
        <p:spPr>
          <a:xfrm>
            <a:off x="0" y="536613"/>
            <a:ext cx="465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18"/>
          <p:cNvSpPr txBox="1"/>
          <p:nvPr>
            <p:ph idx="2" type="body"/>
          </p:nvPr>
        </p:nvSpPr>
        <p:spPr>
          <a:xfrm>
            <a:off x="608399" y="983109"/>
            <a:ext cx="109728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ru-RU" sz="2000">
                <a:solidFill>
                  <a:schemeClr val="dk1"/>
                </a:solidFill>
              </a:rPr>
              <a:t>процесс рисования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85" name="Google Shape;185;p18"/>
          <p:cNvSpPr txBox="1"/>
          <p:nvPr>
            <p:ph type="title"/>
          </p:nvPr>
        </p:nvSpPr>
        <p:spPr>
          <a:xfrm>
            <a:off x="608400" y="436088"/>
            <a:ext cx="109728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II. Комиксы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86" name="Google Shape;186;p18"/>
          <p:cNvGrpSpPr/>
          <p:nvPr/>
        </p:nvGrpSpPr>
        <p:grpSpPr>
          <a:xfrm>
            <a:off x="1374461" y="1688262"/>
            <a:ext cx="9443079" cy="4155076"/>
            <a:chOff x="1415785" y="1688262"/>
            <a:chExt cx="9443079" cy="4155076"/>
          </a:xfrm>
        </p:grpSpPr>
        <p:pic>
          <p:nvPicPr>
            <p:cNvPr id="187" name="Google Shape;187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988338" y="1688262"/>
              <a:ext cx="2870526" cy="4155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15785" y="1688272"/>
              <a:ext cx="2904680" cy="4155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736162" y="1688262"/>
              <a:ext cx="2870526" cy="415507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0" name="Google Shape;190;p18"/>
            <p:cNvCxnSpPr/>
            <p:nvPr/>
          </p:nvCxnSpPr>
          <p:spPr>
            <a:xfrm flipH="1" rot="10800000">
              <a:off x="4182825" y="3180725"/>
              <a:ext cx="652800" cy="1397400"/>
            </a:xfrm>
            <a:prstGeom prst="straightConnector1">
              <a:avLst/>
            </a:prstGeom>
            <a:noFill/>
            <a:ln cap="flat" cmpd="sng" w="28575">
              <a:solidFill>
                <a:srgbClr val="E63246"/>
              </a:solidFill>
              <a:prstDash val="dot"/>
              <a:round/>
              <a:headEnd len="med" w="med" type="none"/>
              <a:tailEnd len="med" w="med" type="triangle"/>
            </a:ln>
          </p:spPr>
        </p:cxnSp>
        <p:cxnSp>
          <p:nvCxnSpPr>
            <p:cNvPr id="191" name="Google Shape;191;p18"/>
            <p:cNvCxnSpPr/>
            <p:nvPr/>
          </p:nvCxnSpPr>
          <p:spPr>
            <a:xfrm>
              <a:off x="7547475" y="3153200"/>
              <a:ext cx="514800" cy="1360800"/>
            </a:xfrm>
            <a:prstGeom prst="straightConnector1">
              <a:avLst/>
            </a:prstGeom>
            <a:noFill/>
            <a:ln cap="flat" cmpd="sng" w="28575">
              <a:solidFill>
                <a:srgbClr val="E63246"/>
              </a:solidFill>
              <a:prstDash val="dot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9"/>
          <p:cNvSpPr txBox="1"/>
          <p:nvPr>
            <p:ph idx="12" type="sldNum"/>
          </p:nvPr>
        </p:nvSpPr>
        <p:spPr>
          <a:xfrm>
            <a:off x="0" y="536613"/>
            <a:ext cx="465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97" name="Google Shape;197;p19"/>
          <p:cNvSpPr txBox="1"/>
          <p:nvPr>
            <p:ph idx="2" type="body"/>
          </p:nvPr>
        </p:nvSpPr>
        <p:spPr>
          <a:xfrm>
            <a:off x="608399" y="983109"/>
            <a:ext cx="109728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ru-RU" sz="2000">
                <a:solidFill>
                  <a:schemeClr val="dk1"/>
                </a:solidFill>
              </a:rPr>
              <a:t>процесс рисования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98" name="Google Shape;198;p19"/>
          <p:cNvSpPr txBox="1"/>
          <p:nvPr>
            <p:ph type="title"/>
          </p:nvPr>
        </p:nvSpPr>
        <p:spPr>
          <a:xfrm>
            <a:off x="608400" y="476728"/>
            <a:ext cx="109728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II. Комиксы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9" name="Google Shape;199;p19"/>
          <p:cNvSpPr/>
          <p:nvPr/>
        </p:nvSpPr>
        <p:spPr>
          <a:xfrm>
            <a:off x="-121575" y="1414100"/>
            <a:ext cx="12517800" cy="47034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0" name="Google Shape;200;p19"/>
          <p:cNvGrpSpPr/>
          <p:nvPr/>
        </p:nvGrpSpPr>
        <p:grpSpPr>
          <a:xfrm>
            <a:off x="2358733" y="1719800"/>
            <a:ext cx="7474534" cy="4092000"/>
            <a:chOff x="2400062" y="1719799"/>
            <a:chExt cx="7474534" cy="4092000"/>
          </a:xfrm>
        </p:grpSpPr>
        <p:pic>
          <p:nvPicPr>
            <p:cNvPr id="201" name="Google Shape;201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00062" y="1719799"/>
              <a:ext cx="1379121" cy="1984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23912" y="1719799"/>
              <a:ext cx="1379120" cy="19827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447760" y="1719799"/>
              <a:ext cx="1379120" cy="19827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971609" y="1719799"/>
              <a:ext cx="1379120" cy="1980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495457" y="1722242"/>
              <a:ext cx="1379121" cy="19817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1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400073" y="3828999"/>
              <a:ext cx="1379121" cy="1972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1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923924" y="3828999"/>
              <a:ext cx="1379120" cy="198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1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447774" y="3833224"/>
              <a:ext cx="1379112" cy="1974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1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971615" y="3833728"/>
              <a:ext cx="1379139" cy="1973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1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495485" y="3830772"/>
              <a:ext cx="1379112" cy="19792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Николаенко_ААИ-2015">
  <a:themeElements>
    <a:clrScheme name="Мосполитех">
      <a:dk1>
        <a:srgbClr val="000000"/>
      </a:dk1>
      <a:lt1>
        <a:srgbClr val="FFFFFF"/>
      </a:lt1>
      <a:dk2>
        <a:srgbClr val="4B6EB9"/>
      </a:dk2>
      <a:lt2>
        <a:srgbClr val="F0E9F3"/>
      </a:lt2>
      <a:accent1>
        <a:srgbClr val="E63246"/>
      </a:accent1>
      <a:accent2>
        <a:srgbClr val="874BA0"/>
      </a:accent2>
      <a:accent3>
        <a:srgbClr val="55B432"/>
      </a:accent3>
      <a:accent4>
        <a:srgbClr val="32D3E6"/>
      </a:accent4>
      <a:accent5>
        <a:srgbClr val="F3F353"/>
      </a:accent5>
      <a:accent6>
        <a:srgbClr val="E68B32"/>
      </a:accent6>
      <a:hlink>
        <a:srgbClr val="7F7F7F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