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421236e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c421236e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421236e98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c421236e98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c421236e98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c421236e98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421236e98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421236e98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421236e98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c421236e98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421236e98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421236e98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421236e98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c421236e98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421236e98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c421236e98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c421236e98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c421236e98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421236e98_0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c421236e98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243450" y="308425"/>
            <a:ext cx="7725600" cy="94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920">
                <a:solidFill>
                  <a:schemeClr val="lt1"/>
                </a:solidFill>
              </a:rPr>
              <a:t>Создание издания для детей </a:t>
            </a:r>
            <a:endParaRPr b="1" sz="29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920">
                <a:solidFill>
                  <a:schemeClr val="lt1"/>
                </a:solidFill>
              </a:rPr>
              <a:t>на тему безопасности в Интернете</a:t>
            </a:r>
            <a:r>
              <a:rPr b="1" lang="ru" sz="2620"/>
              <a:t> </a:t>
            </a:r>
            <a:endParaRPr b="1" sz="2620"/>
          </a:p>
        </p:txBody>
      </p:sp>
      <p:sp>
        <p:nvSpPr>
          <p:cNvPr id="100" name="Google Shape;100;p25"/>
          <p:cNvSpPr txBox="1"/>
          <p:nvPr/>
        </p:nvSpPr>
        <p:spPr>
          <a:xfrm>
            <a:off x="243450" y="1348650"/>
            <a:ext cx="71154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lt2"/>
                </a:solidFill>
              </a:rPr>
              <a:t>Анастасия Абросимова</a:t>
            </a:r>
            <a:br>
              <a:rPr lang="ru" sz="2500">
                <a:solidFill>
                  <a:schemeClr val="lt2"/>
                </a:solidFill>
              </a:rPr>
            </a:br>
            <a:r>
              <a:rPr lang="ru" sz="2500">
                <a:solidFill>
                  <a:schemeClr val="lt2"/>
                </a:solidFill>
              </a:rPr>
              <a:t>Нефедова Екатерина </a:t>
            </a:r>
            <a:br>
              <a:rPr lang="ru" sz="2500">
                <a:solidFill>
                  <a:schemeClr val="lt2"/>
                </a:solidFill>
              </a:rPr>
            </a:br>
            <a:r>
              <a:rPr lang="ru" sz="2500">
                <a:solidFill>
                  <a:schemeClr val="lt2"/>
                </a:solidFill>
              </a:rPr>
              <a:t>Рукоданова Виктория</a:t>
            </a:r>
            <a:endParaRPr sz="25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chemeClr val="lt2"/>
                </a:solidFill>
              </a:rPr>
              <a:t>Староста и ведущие проекта</a:t>
            </a:r>
            <a:endParaRPr sz="17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500">
                <a:solidFill>
                  <a:schemeClr val="lt2"/>
                </a:solidFill>
              </a:rPr>
              <a:t>Анна Филонова</a:t>
            </a:r>
            <a:endParaRPr sz="25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chemeClr val="lt2"/>
                </a:solidFill>
              </a:rPr>
              <a:t>Куратор проекта</a:t>
            </a:r>
            <a:endParaRPr sz="1600">
              <a:solidFill>
                <a:schemeClr val="lt2"/>
              </a:solidFill>
            </a:endParaRPr>
          </a:p>
        </p:txBody>
      </p:sp>
      <p:pic>
        <p:nvPicPr>
          <p:cNvPr id="101" name="Google Shape;101;p25"/>
          <p:cNvPicPr preferRelativeResize="0"/>
          <p:nvPr/>
        </p:nvPicPr>
        <p:blipFill rotWithShape="1">
          <a:blip r:embed="rId4">
            <a:alphaModFix/>
          </a:blip>
          <a:srcRect b="4110" l="1950" r="-1950" t="-4110"/>
          <a:stretch/>
        </p:blipFill>
        <p:spPr>
          <a:xfrm>
            <a:off x="5474175" y="1389425"/>
            <a:ext cx="3069850" cy="32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</p:txBody>
      </p:sp>
      <p:sp>
        <p:nvSpPr>
          <p:cNvPr id="165" name="Google Shape;165;p34"/>
          <p:cNvSpPr txBox="1"/>
          <p:nvPr>
            <p:ph idx="1" type="body"/>
          </p:nvPr>
        </p:nvSpPr>
        <p:spPr>
          <a:xfrm>
            <a:off x="142575" y="2073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3000">
                <a:solidFill>
                  <a:schemeClr val="lt1"/>
                </a:solidFill>
              </a:rPr>
              <a:t>Готовы ответить на Ваши вопросы!</a:t>
            </a:r>
            <a:endParaRPr b="1" sz="2500">
              <a:solidFill>
                <a:schemeClr val="lt1"/>
              </a:solidFill>
            </a:endParaRPr>
          </a:p>
        </p:txBody>
      </p:sp>
      <p:sp>
        <p:nvSpPr>
          <p:cNvPr id="166" name="Google Shape;166;p34"/>
          <p:cNvSpPr txBox="1"/>
          <p:nvPr/>
        </p:nvSpPr>
        <p:spPr>
          <a:xfrm>
            <a:off x="142575" y="781125"/>
            <a:ext cx="8750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300">
                <a:solidFill>
                  <a:schemeClr val="lt2"/>
                </a:solidFill>
              </a:rPr>
              <a:t>Староста проекта и докладчик: </a:t>
            </a:r>
            <a:r>
              <a:rPr b="1" lang="ru" sz="2300">
                <a:solidFill>
                  <a:schemeClr val="lt2"/>
                </a:solidFill>
              </a:rPr>
              <a:t>Анастасия Абросимова </a:t>
            </a:r>
            <a:endParaRPr b="1" sz="23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lt2"/>
              </a:solidFill>
            </a:endParaRPr>
          </a:p>
        </p:txBody>
      </p:sp>
      <p:sp>
        <p:nvSpPr>
          <p:cNvPr id="167" name="Google Shape;167;p34"/>
          <p:cNvSpPr txBox="1"/>
          <p:nvPr/>
        </p:nvSpPr>
        <p:spPr>
          <a:xfrm>
            <a:off x="281250" y="1324050"/>
            <a:ext cx="858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8" name="Google Shape;168;p34"/>
          <p:cNvSpPr txBox="1"/>
          <p:nvPr/>
        </p:nvSpPr>
        <p:spPr>
          <a:xfrm>
            <a:off x="690075" y="3926525"/>
            <a:ext cx="801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>
                <a:solidFill>
                  <a:schemeClr val="lt1"/>
                </a:solidFill>
              </a:rPr>
              <a:t>        группа ВК 🐟                       Телеграм-канал 🐱           </a:t>
            </a:r>
            <a:endParaRPr b="1" sz="2200">
              <a:solidFill>
                <a:schemeClr val="lt1"/>
              </a:solidFill>
            </a:endParaRPr>
          </a:p>
        </p:txBody>
      </p:sp>
      <p:pic>
        <p:nvPicPr>
          <p:cNvPr id="169" name="Google Shape;1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025" y="1364325"/>
            <a:ext cx="2562200" cy="25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9750" y="1343387"/>
            <a:ext cx="2604075" cy="26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>
            <p:ph type="title"/>
          </p:nvPr>
        </p:nvSpPr>
        <p:spPr>
          <a:xfrm>
            <a:off x="480850" y="12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11"/>
              <a:t>Общие сведения о проекте</a:t>
            </a:r>
            <a:r>
              <a:rPr b="1" lang="ru"/>
              <a:t> </a:t>
            </a:r>
            <a:endParaRPr b="1"/>
          </a:p>
        </p:txBody>
      </p:sp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501100" y="585675"/>
            <a:ext cx="8520600" cy="41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500">
                <a:solidFill>
                  <a:srgbClr val="434343"/>
                </a:solidFill>
              </a:rPr>
              <a:t>Проблемы:</a:t>
            </a:r>
            <a:r>
              <a:rPr lang="ru" sz="2500">
                <a:solidFill>
                  <a:srgbClr val="434343"/>
                </a:solidFill>
              </a:rPr>
              <a:t> </a:t>
            </a:r>
            <a:endParaRPr sz="2500">
              <a:solidFill>
                <a:srgbClr val="434343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2200"/>
              <a:buChar char="●"/>
            </a:pPr>
            <a:r>
              <a:rPr lang="ru" sz="2200">
                <a:solidFill>
                  <a:srgbClr val="434343"/>
                </a:solidFill>
              </a:rPr>
              <a:t>Наличие большого числа </a:t>
            </a:r>
            <a:r>
              <a:rPr b="1" lang="ru" sz="2200">
                <a:solidFill>
                  <a:srgbClr val="434343"/>
                </a:solidFill>
              </a:rPr>
              <a:t>опасностей</a:t>
            </a:r>
            <a:r>
              <a:rPr lang="ru" sz="2200">
                <a:solidFill>
                  <a:srgbClr val="434343"/>
                </a:solidFill>
              </a:rPr>
              <a:t> для психологического здоровья в Интернет-пространстве, с которыми могут столкнуться и сталкиваются дети</a:t>
            </a:r>
            <a:endParaRPr sz="2200">
              <a:solidFill>
                <a:srgbClr val="434343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●"/>
            </a:pPr>
            <a:r>
              <a:rPr b="1" lang="ru" sz="2200">
                <a:solidFill>
                  <a:srgbClr val="434343"/>
                </a:solidFill>
              </a:rPr>
              <a:t>Минимальный или недостаточный</a:t>
            </a:r>
            <a:r>
              <a:rPr lang="ru" sz="2200">
                <a:solidFill>
                  <a:srgbClr val="434343"/>
                </a:solidFill>
              </a:rPr>
              <a:t> объём знаний об опасностях в Интернете </a:t>
            </a:r>
            <a:r>
              <a:rPr b="1" lang="ru" sz="2200">
                <a:solidFill>
                  <a:srgbClr val="434343"/>
                </a:solidFill>
              </a:rPr>
              <a:t>у родителей </a:t>
            </a:r>
            <a:endParaRPr sz="2200">
              <a:solidFill>
                <a:srgbClr val="434343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●"/>
            </a:pPr>
            <a:r>
              <a:rPr lang="ru" sz="2200">
                <a:solidFill>
                  <a:srgbClr val="434343"/>
                </a:solidFill>
              </a:rPr>
              <a:t>Практически полное отсутствие </a:t>
            </a:r>
            <a:r>
              <a:rPr b="1" lang="ru" sz="2200">
                <a:solidFill>
                  <a:srgbClr val="434343"/>
                </a:solidFill>
              </a:rPr>
              <a:t>структурированных изданий</a:t>
            </a:r>
            <a:r>
              <a:rPr lang="ru" sz="2200">
                <a:solidFill>
                  <a:srgbClr val="434343"/>
                </a:solidFill>
              </a:rPr>
              <a:t>, которые могут просто и понятно донести до детей правила безопасности в Интернете</a:t>
            </a:r>
            <a:endParaRPr b="1" sz="2200">
              <a:solidFill>
                <a:srgbClr val="434343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●"/>
            </a:pPr>
            <a:r>
              <a:rPr lang="ru" sz="2200">
                <a:solidFill>
                  <a:srgbClr val="434343"/>
                </a:solidFill>
              </a:rPr>
              <a:t>Большое количество материала в сети Интернет, но </a:t>
            </a:r>
            <a:r>
              <a:rPr b="1" lang="ru" sz="2200">
                <a:solidFill>
                  <a:srgbClr val="434343"/>
                </a:solidFill>
              </a:rPr>
              <a:t>не самый доступный формат </a:t>
            </a:r>
            <a:r>
              <a:rPr lang="ru" sz="2200">
                <a:solidFill>
                  <a:srgbClr val="434343"/>
                </a:solidFill>
              </a:rPr>
              <a:t>для детского восприятия</a:t>
            </a:r>
            <a:endParaRPr sz="16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type="title"/>
          </p:nvPr>
        </p:nvSpPr>
        <p:spPr>
          <a:xfrm>
            <a:off x="480850" y="12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11"/>
              <a:t>Общие сведения о проекте</a:t>
            </a:r>
            <a:r>
              <a:rPr b="1" lang="ru"/>
              <a:t> </a:t>
            </a:r>
            <a:endParaRPr b="1"/>
          </a:p>
        </p:txBody>
      </p:sp>
      <p:sp>
        <p:nvSpPr>
          <p:cNvPr id="113" name="Google Shape;113;p27"/>
          <p:cNvSpPr txBox="1"/>
          <p:nvPr>
            <p:ph idx="1" type="body"/>
          </p:nvPr>
        </p:nvSpPr>
        <p:spPr>
          <a:xfrm>
            <a:off x="129675" y="756400"/>
            <a:ext cx="8677500" cy="41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Char char="●"/>
            </a:pPr>
            <a:r>
              <a:rPr b="1" lang="ru" sz="2500">
                <a:solidFill>
                  <a:srgbClr val="434343"/>
                </a:solidFill>
              </a:rPr>
              <a:t>Тип проекта:</a:t>
            </a:r>
            <a:r>
              <a:rPr lang="ru" sz="2500">
                <a:solidFill>
                  <a:srgbClr val="434343"/>
                </a:solidFill>
              </a:rPr>
              <a:t> социально-образовательный</a:t>
            </a:r>
            <a:endParaRPr sz="2500">
              <a:solidFill>
                <a:srgbClr val="434343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Char char="●"/>
            </a:pPr>
            <a:r>
              <a:rPr b="1" lang="ru" sz="2500">
                <a:solidFill>
                  <a:srgbClr val="434343"/>
                </a:solidFill>
              </a:rPr>
              <a:t>Целевая аудитория: </a:t>
            </a:r>
            <a:r>
              <a:rPr lang="ru" sz="2500">
                <a:solidFill>
                  <a:srgbClr val="434343"/>
                </a:solidFill>
              </a:rPr>
              <a:t>дети (от 4 до 12 лет) и их родители</a:t>
            </a:r>
            <a:endParaRPr sz="2500">
              <a:solidFill>
                <a:srgbClr val="434343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Char char="●"/>
            </a:pPr>
            <a:r>
              <a:rPr b="1" lang="ru" sz="2500">
                <a:solidFill>
                  <a:srgbClr val="434343"/>
                </a:solidFill>
              </a:rPr>
              <a:t>Объект исследования:</a:t>
            </a:r>
            <a:r>
              <a:rPr lang="ru" sz="2500">
                <a:solidFill>
                  <a:srgbClr val="434343"/>
                </a:solidFill>
              </a:rPr>
              <a:t> информация об интернет-безопасности (сайты, статьи, исследования, ролики о поведении в сети и т.д.)</a:t>
            </a:r>
            <a:endParaRPr sz="2500">
              <a:solidFill>
                <a:srgbClr val="434343"/>
              </a:solidFill>
            </a:endParaRPr>
          </a:p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Char char="●"/>
            </a:pPr>
            <a:r>
              <a:rPr b="1" lang="ru" sz="2500">
                <a:solidFill>
                  <a:srgbClr val="434343"/>
                </a:solidFill>
              </a:rPr>
              <a:t>Продукт:</a:t>
            </a:r>
            <a:r>
              <a:rPr lang="ru" sz="2500">
                <a:solidFill>
                  <a:srgbClr val="434343"/>
                </a:solidFill>
              </a:rPr>
              <a:t> “цифровой журнал” - интернет-ресурсы (социальные сети: Телеграмм, ВКонтакте)</a:t>
            </a:r>
            <a:endParaRPr sz="19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/>
          <p:nvPr>
            <p:ph type="title"/>
          </p:nvPr>
        </p:nvSpPr>
        <p:spPr>
          <a:xfrm>
            <a:off x="480850" y="12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11"/>
              <a:t>Общие сведения о проекте</a:t>
            </a:r>
            <a:r>
              <a:rPr b="1" lang="ru"/>
              <a:t> </a:t>
            </a:r>
            <a:endParaRPr b="1"/>
          </a:p>
        </p:txBody>
      </p:sp>
      <p:sp>
        <p:nvSpPr>
          <p:cNvPr id="119" name="Google Shape;119;p28"/>
          <p:cNvSpPr txBox="1"/>
          <p:nvPr>
            <p:ph idx="1" type="body"/>
          </p:nvPr>
        </p:nvSpPr>
        <p:spPr>
          <a:xfrm>
            <a:off x="480850" y="756400"/>
            <a:ext cx="8326200" cy="41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500"/>
              <a:buChar char="●"/>
            </a:pPr>
            <a:r>
              <a:rPr b="1" lang="ru" sz="2500">
                <a:solidFill>
                  <a:srgbClr val="434343"/>
                </a:solidFill>
              </a:rPr>
              <a:t>Цели проекта: </a:t>
            </a:r>
            <a:endParaRPr b="1" sz="25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2500">
                <a:solidFill>
                  <a:srgbClr val="434343"/>
                </a:solidFill>
              </a:rPr>
              <a:t>Повысить уровень цифровой грамотности</a:t>
            </a:r>
            <a:r>
              <a:rPr lang="ru" sz="2500">
                <a:solidFill>
                  <a:srgbClr val="434343"/>
                </a:solidFill>
              </a:rPr>
              <a:t> среди детей и их родителей, публикуя информацию на удобных для аудитории площадках (ВК, Телегерам) в </a:t>
            </a:r>
            <a:r>
              <a:rPr b="1" lang="ru" sz="2500">
                <a:solidFill>
                  <a:srgbClr val="434343"/>
                </a:solidFill>
              </a:rPr>
              <a:t>понятных и доступных детям форматах </a:t>
            </a:r>
            <a:r>
              <a:rPr lang="ru" sz="2500">
                <a:solidFill>
                  <a:srgbClr val="434343"/>
                </a:solidFill>
              </a:rPr>
              <a:t>(преимущественно - рилс/шортс/короткие видеоролики).</a:t>
            </a:r>
            <a:endParaRPr sz="25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9"/>
          <p:cNvSpPr txBox="1"/>
          <p:nvPr>
            <p:ph type="title"/>
          </p:nvPr>
        </p:nvSpPr>
        <p:spPr>
          <a:xfrm>
            <a:off x="480850" y="123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911"/>
              <a:t>Ф</a:t>
            </a:r>
            <a:r>
              <a:rPr b="1" lang="ru" sz="2911"/>
              <a:t>ормат - </a:t>
            </a:r>
            <a:r>
              <a:rPr lang="ru" sz="2911"/>
              <a:t>рилс/шортс/короткие ролики  </a:t>
            </a:r>
            <a:endParaRPr/>
          </a:p>
        </p:txBody>
      </p:sp>
      <p:sp>
        <p:nvSpPr>
          <p:cNvPr id="125" name="Google Shape;125;p29"/>
          <p:cNvSpPr txBox="1"/>
          <p:nvPr>
            <p:ph idx="1" type="body"/>
          </p:nvPr>
        </p:nvSpPr>
        <p:spPr>
          <a:xfrm>
            <a:off x="523525" y="777750"/>
            <a:ext cx="8326200" cy="41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500">
                <a:solidFill>
                  <a:srgbClr val="434343"/>
                </a:solidFill>
              </a:rPr>
              <a:t>    </a:t>
            </a:r>
            <a:endParaRPr sz="2500">
              <a:solidFill>
                <a:srgbClr val="434343"/>
              </a:solidFill>
            </a:endParaRPr>
          </a:p>
        </p:txBody>
      </p:sp>
      <p:pic>
        <p:nvPicPr>
          <p:cNvPr id="126" name="Google Shape;1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725" y="777750"/>
            <a:ext cx="2306825" cy="388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0362" y="777750"/>
            <a:ext cx="2421825" cy="414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9975" y="777750"/>
            <a:ext cx="2487900" cy="418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/>
          <p:nvPr>
            <p:ph type="title"/>
          </p:nvPr>
        </p:nvSpPr>
        <p:spPr>
          <a:xfrm>
            <a:off x="547050" y="91950"/>
            <a:ext cx="8520600" cy="4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Проделанная работа: Дизайн</a:t>
            </a:r>
            <a:endParaRPr b="1"/>
          </a:p>
        </p:txBody>
      </p:sp>
      <p:sp>
        <p:nvSpPr>
          <p:cNvPr id="134" name="Google Shape;134;p30"/>
          <p:cNvSpPr txBox="1"/>
          <p:nvPr>
            <p:ph idx="1" type="body"/>
          </p:nvPr>
        </p:nvSpPr>
        <p:spPr>
          <a:xfrm>
            <a:off x="547050" y="7803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 </a:t>
            </a:r>
            <a:endParaRPr/>
          </a:p>
        </p:txBody>
      </p:sp>
      <p:pic>
        <p:nvPicPr>
          <p:cNvPr id="135" name="Google Shape;1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7400" y="659425"/>
            <a:ext cx="6081926" cy="43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0"/>
          <p:cNvPicPr preferRelativeResize="0"/>
          <p:nvPr/>
        </p:nvPicPr>
        <p:blipFill rotWithShape="1">
          <a:blip r:embed="rId4">
            <a:alphaModFix/>
          </a:blip>
          <a:srcRect b="16839" l="0" r="0" t="19156"/>
          <a:stretch/>
        </p:blipFill>
        <p:spPr>
          <a:xfrm>
            <a:off x="547050" y="3103475"/>
            <a:ext cx="2221399" cy="142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0"/>
          <p:cNvPicPr preferRelativeResize="0"/>
          <p:nvPr/>
        </p:nvPicPr>
        <p:blipFill rotWithShape="1">
          <a:blip r:embed="rId5">
            <a:alphaModFix/>
          </a:blip>
          <a:srcRect b="8370" l="5681" r="7708" t="8428"/>
          <a:stretch/>
        </p:blipFill>
        <p:spPr>
          <a:xfrm>
            <a:off x="649975" y="772099"/>
            <a:ext cx="2221399" cy="2133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/>
          <p:nvPr>
            <p:ph type="title"/>
          </p:nvPr>
        </p:nvSpPr>
        <p:spPr>
          <a:xfrm>
            <a:off x="547050" y="91950"/>
            <a:ext cx="8520600" cy="4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Проделанная работа: Дизайн</a:t>
            </a:r>
            <a:endParaRPr b="1"/>
          </a:p>
        </p:txBody>
      </p:sp>
      <p:sp>
        <p:nvSpPr>
          <p:cNvPr id="143" name="Google Shape;143;p31"/>
          <p:cNvSpPr txBox="1"/>
          <p:nvPr>
            <p:ph idx="1" type="body"/>
          </p:nvPr>
        </p:nvSpPr>
        <p:spPr>
          <a:xfrm>
            <a:off x="547050" y="7803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 </a:t>
            </a:r>
            <a:endParaRPr/>
          </a:p>
        </p:txBody>
      </p:sp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825" y="574650"/>
            <a:ext cx="8337085" cy="427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 txBox="1"/>
          <p:nvPr>
            <p:ph type="title"/>
          </p:nvPr>
        </p:nvSpPr>
        <p:spPr>
          <a:xfrm>
            <a:off x="547050" y="91950"/>
            <a:ext cx="8520600" cy="4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Проделанная работа: Конкурс</a:t>
            </a:r>
            <a:endParaRPr b="1"/>
          </a:p>
        </p:txBody>
      </p:sp>
      <p:sp>
        <p:nvSpPr>
          <p:cNvPr id="150" name="Google Shape;150;p32"/>
          <p:cNvSpPr txBox="1"/>
          <p:nvPr>
            <p:ph idx="1" type="body"/>
          </p:nvPr>
        </p:nvSpPr>
        <p:spPr>
          <a:xfrm>
            <a:off x="547050" y="7803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 </a:t>
            </a:r>
            <a:endParaRPr/>
          </a:p>
        </p:txBody>
      </p:sp>
      <p:pic>
        <p:nvPicPr>
          <p:cNvPr id="151" name="Google Shape;151;p32"/>
          <p:cNvPicPr preferRelativeResize="0"/>
          <p:nvPr/>
        </p:nvPicPr>
        <p:blipFill rotWithShape="1">
          <a:blip r:embed="rId3">
            <a:alphaModFix/>
          </a:blip>
          <a:srcRect b="-929" l="-4770" r="4770" t="930"/>
          <a:stretch/>
        </p:blipFill>
        <p:spPr>
          <a:xfrm>
            <a:off x="1613799" y="780325"/>
            <a:ext cx="6167900" cy="411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/>
          <p:nvPr>
            <p:ph type="title"/>
          </p:nvPr>
        </p:nvSpPr>
        <p:spPr>
          <a:xfrm>
            <a:off x="547050" y="91950"/>
            <a:ext cx="8520600" cy="4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Проделанная работа: Интерактив</a:t>
            </a:r>
            <a:endParaRPr b="1"/>
          </a:p>
        </p:txBody>
      </p:sp>
      <p:sp>
        <p:nvSpPr>
          <p:cNvPr id="157" name="Google Shape;157;p33"/>
          <p:cNvSpPr txBox="1"/>
          <p:nvPr>
            <p:ph idx="1" type="body"/>
          </p:nvPr>
        </p:nvSpPr>
        <p:spPr>
          <a:xfrm>
            <a:off x="547050" y="7803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 </a:t>
            </a:r>
            <a:endParaRPr/>
          </a:p>
        </p:txBody>
      </p:sp>
      <p:pic>
        <p:nvPicPr>
          <p:cNvPr id="158" name="Google Shape;1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24" y="780329"/>
            <a:ext cx="4189226" cy="23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2375" y="2254200"/>
            <a:ext cx="4882601" cy="27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