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78" r:id="rId3"/>
    <p:sldId id="260" r:id="rId4"/>
    <p:sldId id="283" r:id="rId5"/>
    <p:sldId id="279" r:id="rId6"/>
    <p:sldId id="282" r:id="rId7"/>
    <p:sldId id="257" r:id="rId8"/>
    <p:sldId id="258" r:id="rId9"/>
    <p:sldId id="261" r:id="rId10"/>
    <p:sldId id="287" r:id="rId11"/>
    <p:sldId id="276" r:id="rId12"/>
    <p:sldId id="277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Limelight" panose="020B0604020202020204" charset="0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govVYOffqTA2RDxx3pNm0NnuYB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колай Фролов" userId="3df788f50a25d846" providerId="LiveId" clId="{3C49CAA3-E7E0-4A27-9047-9820B84B3F72}"/>
    <pc:docChg chg="undo custSel addSld delSld modSld">
      <pc:chgData name="Николай Фролов" userId="3df788f50a25d846" providerId="LiveId" clId="{3C49CAA3-E7E0-4A27-9047-9820B84B3F72}" dt="2024-04-01T19:49:49.274" v="62" actId="47"/>
      <pc:docMkLst>
        <pc:docMk/>
      </pc:docMkLst>
      <pc:sldChg chg="modSp mod">
        <pc:chgData name="Николай Фролов" userId="3df788f50a25d846" providerId="LiveId" clId="{3C49CAA3-E7E0-4A27-9047-9820B84B3F72}" dt="2024-04-01T19:45:30.134" v="2" actId="27636"/>
        <pc:sldMkLst>
          <pc:docMk/>
          <pc:sldMk cId="0" sldId="256"/>
        </pc:sldMkLst>
        <pc:spChg chg="mod">
          <ac:chgData name="Николай Фролов" userId="3df788f50a25d846" providerId="LiveId" clId="{3C49CAA3-E7E0-4A27-9047-9820B84B3F72}" dt="2024-04-01T19:45:30.134" v="2" actId="27636"/>
          <ac:spMkLst>
            <pc:docMk/>
            <pc:sldMk cId="0" sldId="256"/>
            <ac:spMk id="95" creationId="{00000000-0000-0000-0000-000000000000}"/>
          </ac:spMkLst>
        </pc:spChg>
      </pc:sldChg>
      <pc:sldChg chg="del">
        <pc:chgData name="Николай Фролов" userId="3df788f50a25d846" providerId="LiveId" clId="{3C49CAA3-E7E0-4A27-9047-9820B84B3F72}" dt="2024-04-01T19:45:43.925" v="3" actId="47"/>
        <pc:sldMkLst>
          <pc:docMk/>
          <pc:sldMk cId="0" sldId="259"/>
        </pc:sldMkLst>
      </pc:sldChg>
      <pc:sldChg chg="modSp add del mod">
        <pc:chgData name="Николай Фролов" userId="3df788f50a25d846" providerId="LiveId" clId="{3C49CAA3-E7E0-4A27-9047-9820B84B3F72}" dt="2024-04-01T19:48:05.004" v="57" actId="20577"/>
        <pc:sldMkLst>
          <pc:docMk/>
          <pc:sldMk cId="0" sldId="260"/>
        </pc:sldMkLst>
        <pc:spChg chg="mod">
          <ac:chgData name="Николай Фролов" userId="3df788f50a25d846" providerId="LiveId" clId="{3C49CAA3-E7E0-4A27-9047-9820B84B3F72}" dt="2024-04-01T19:48:05.004" v="57" actId="20577"/>
          <ac:spMkLst>
            <pc:docMk/>
            <pc:sldMk cId="0" sldId="260"/>
            <ac:spMk id="185" creationId="{00000000-0000-0000-0000-000000000000}"/>
          </ac:spMkLst>
        </pc:spChg>
      </pc:sldChg>
      <pc:sldChg chg="del">
        <pc:chgData name="Николай Фролов" userId="3df788f50a25d846" providerId="LiveId" clId="{3C49CAA3-E7E0-4A27-9047-9820B84B3F72}" dt="2024-04-01T19:46:00.076" v="6" actId="47"/>
        <pc:sldMkLst>
          <pc:docMk/>
          <pc:sldMk cId="0" sldId="262"/>
        </pc:sldMkLst>
      </pc:sldChg>
      <pc:sldChg chg="del">
        <pc:chgData name="Николай Фролов" userId="3df788f50a25d846" providerId="LiveId" clId="{3C49CAA3-E7E0-4A27-9047-9820B84B3F72}" dt="2024-04-01T19:46:09.771" v="8" actId="47"/>
        <pc:sldMkLst>
          <pc:docMk/>
          <pc:sldMk cId="0" sldId="263"/>
        </pc:sldMkLst>
      </pc:sldChg>
      <pc:sldChg chg="del">
        <pc:chgData name="Николай Фролов" userId="3df788f50a25d846" providerId="LiveId" clId="{3C49CAA3-E7E0-4A27-9047-9820B84B3F72}" dt="2024-04-01T19:46:13.304" v="9" actId="47"/>
        <pc:sldMkLst>
          <pc:docMk/>
          <pc:sldMk cId="0" sldId="264"/>
        </pc:sldMkLst>
      </pc:sldChg>
      <pc:sldChg chg="del">
        <pc:chgData name="Николай Фролов" userId="3df788f50a25d846" providerId="LiveId" clId="{3C49CAA3-E7E0-4A27-9047-9820B84B3F72}" dt="2024-04-01T19:49:49.274" v="62" actId="47"/>
        <pc:sldMkLst>
          <pc:docMk/>
          <pc:sldMk cId="0" sldId="265"/>
        </pc:sldMkLst>
      </pc:sldChg>
      <pc:sldChg chg="del">
        <pc:chgData name="Николай Фролов" userId="3df788f50a25d846" providerId="LiveId" clId="{3C49CAA3-E7E0-4A27-9047-9820B84B3F72}" dt="2024-04-01T19:46:19.375" v="10" actId="47"/>
        <pc:sldMkLst>
          <pc:docMk/>
          <pc:sldMk cId="0" sldId="266"/>
        </pc:sldMkLst>
      </pc:sldChg>
      <pc:sldChg chg="del">
        <pc:chgData name="Николай Фролов" userId="3df788f50a25d846" providerId="LiveId" clId="{3C49CAA3-E7E0-4A27-9047-9820B84B3F72}" dt="2024-04-01T19:46:20.513" v="11" actId="47"/>
        <pc:sldMkLst>
          <pc:docMk/>
          <pc:sldMk cId="0" sldId="267"/>
        </pc:sldMkLst>
      </pc:sldChg>
      <pc:sldChg chg="del">
        <pc:chgData name="Николай Фролов" userId="3df788f50a25d846" providerId="LiveId" clId="{3C49CAA3-E7E0-4A27-9047-9820B84B3F72}" dt="2024-04-01T19:46:23.127" v="12" actId="47"/>
        <pc:sldMkLst>
          <pc:docMk/>
          <pc:sldMk cId="0" sldId="268"/>
        </pc:sldMkLst>
      </pc:sldChg>
      <pc:sldChg chg="del">
        <pc:chgData name="Николай Фролов" userId="3df788f50a25d846" providerId="LiveId" clId="{3C49CAA3-E7E0-4A27-9047-9820B84B3F72}" dt="2024-04-01T19:46:25.714" v="13" actId="47"/>
        <pc:sldMkLst>
          <pc:docMk/>
          <pc:sldMk cId="0" sldId="269"/>
        </pc:sldMkLst>
      </pc:sldChg>
      <pc:sldChg chg="del">
        <pc:chgData name="Николай Фролов" userId="3df788f50a25d846" providerId="LiveId" clId="{3C49CAA3-E7E0-4A27-9047-9820B84B3F72}" dt="2024-04-01T19:46:55.702" v="17" actId="47"/>
        <pc:sldMkLst>
          <pc:docMk/>
          <pc:sldMk cId="0" sldId="270"/>
        </pc:sldMkLst>
      </pc:sldChg>
      <pc:sldChg chg="del">
        <pc:chgData name="Николай Фролов" userId="3df788f50a25d846" providerId="LiveId" clId="{3C49CAA3-E7E0-4A27-9047-9820B84B3F72}" dt="2024-04-01T19:46:57.025" v="18" actId="47"/>
        <pc:sldMkLst>
          <pc:docMk/>
          <pc:sldMk cId="0" sldId="271"/>
        </pc:sldMkLst>
      </pc:sldChg>
      <pc:sldChg chg="del">
        <pc:chgData name="Николай Фролов" userId="3df788f50a25d846" providerId="LiveId" clId="{3C49CAA3-E7E0-4A27-9047-9820B84B3F72}" dt="2024-04-01T19:46:58.019" v="19" actId="47"/>
        <pc:sldMkLst>
          <pc:docMk/>
          <pc:sldMk cId="0" sldId="272"/>
        </pc:sldMkLst>
      </pc:sldChg>
      <pc:sldChg chg="del">
        <pc:chgData name="Николай Фролов" userId="3df788f50a25d846" providerId="LiveId" clId="{3C49CAA3-E7E0-4A27-9047-9820B84B3F72}" dt="2024-04-01T19:46:48.272" v="16" actId="47"/>
        <pc:sldMkLst>
          <pc:docMk/>
          <pc:sldMk cId="0" sldId="273"/>
        </pc:sldMkLst>
      </pc:sldChg>
      <pc:sldChg chg="del">
        <pc:chgData name="Николай Фролов" userId="3df788f50a25d846" providerId="LiveId" clId="{3C49CAA3-E7E0-4A27-9047-9820B84B3F72}" dt="2024-04-01T19:46:47.311" v="15" actId="47"/>
        <pc:sldMkLst>
          <pc:docMk/>
          <pc:sldMk cId="0" sldId="274"/>
        </pc:sldMkLst>
      </pc:sldChg>
      <pc:sldChg chg="del">
        <pc:chgData name="Николай Фролов" userId="3df788f50a25d846" providerId="LiveId" clId="{3C49CAA3-E7E0-4A27-9047-9820B84B3F72}" dt="2024-04-01T19:46:46.571" v="14" actId="47"/>
        <pc:sldMkLst>
          <pc:docMk/>
          <pc:sldMk cId="0" sldId="275"/>
        </pc:sldMkLst>
      </pc:sldChg>
      <pc:sldChg chg="modSp add mod">
        <pc:chgData name="Николай Фролов" userId="3df788f50a25d846" providerId="LiveId" clId="{3C49CAA3-E7E0-4A27-9047-9820B84B3F72}" dt="2024-04-01T19:47:30.641" v="26" actId="207"/>
        <pc:sldMkLst>
          <pc:docMk/>
          <pc:sldMk cId="0" sldId="278"/>
        </pc:sldMkLst>
        <pc:spChg chg="mod">
          <ac:chgData name="Николай Фролов" userId="3df788f50a25d846" providerId="LiveId" clId="{3C49CAA3-E7E0-4A27-9047-9820B84B3F72}" dt="2024-04-01T19:47:30.641" v="26" actId="207"/>
          <ac:spMkLst>
            <pc:docMk/>
            <pc:sldMk cId="0" sldId="278"/>
            <ac:spMk id="126" creationId="{00000000-0000-0000-0000-000000000000}"/>
          </ac:spMkLst>
        </pc:spChg>
        <pc:spChg chg="mod">
          <ac:chgData name="Николай Фролов" userId="3df788f50a25d846" providerId="LiveId" clId="{3C49CAA3-E7E0-4A27-9047-9820B84B3F72}" dt="2024-04-01T19:47:21.664" v="21" actId="207"/>
          <ac:spMkLst>
            <pc:docMk/>
            <pc:sldMk cId="0" sldId="278"/>
            <ac:spMk id="127" creationId="{00000000-0000-0000-0000-000000000000}"/>
          </ac:spMkLst>
        </pc:spChg>
        <pc:spChg chg="mod">
          <ac:chgData name="Николай Фролов" userId="3df788f50a25d846" providerId="LiveId" clId="{3C49CAA3-E7E0-4A27-9047-9820B84B3F72}" dt="2024-04-01T19:47:25.767" v="23" actId="207"/>
          <ac:spMkLst>
            <pc:docMk/>
            <pc:sldMk cId="0" sldId="278"/>
            <ac:spMk id="128" creationId="{00000000-0000-0000-0000-000000000000}"/>
          </ac:spMkLst>
        </pc:spChg>
        <pc:spChg chg="mod">
          <ac:chgData name="Николай Фролов" userId="3df788f50a25d846" providerId="LiveId" clId="{3C49CAA3-E7E0-4A27-9047-9820B84B3F72}" dt="2024-04-01T19:47:27.332" v="24" actId="207"/>
          <ac:spMkLst>
            <pc:docMk/>
            <pc:sldMk cId="0" sldId="278"/>
            <ac:spMk id="129" creationId="{00000000-0000-0000-0000-000000000000}"/>
          </ac:spMkLst>
        </pc:spChg>
        <pc:spChg chg="mod">
          <ac:chgData name="Николай Фролов" userId="3df788f50a25d846" providerId="LiveId" clId="{3C49CAA3-E7E0-4A27-9047-9820B84B3F72}" dt="2024-04-01T19:47:28.638" v="25" actId="207"/>
          <ac:spMkLst>
            <pc:docMk/>
            <pc:sldMk cId="0" sldId="278"/>
            <ac:spMk id="130" creationId="{00000000-0000-0000-0000-000000000000}"/>
          </ac:spMkLst>
        </pc:spChg>
      </pc:sldChg>
      <pc:sldChg chg="add del">
        <pc:chgData name="Николай Фролов" userId="3df788f50a25d846" providerId="LiveId" clId="{3C49CAA3-E7E0-4A27-9047-9820B84B3F72}" dt="2024-04-01T19:47:51.884" v="29"/>
        <pc:sldMkLst>
          <pc:docMk/>
          <pc:sldMk cId="0" sldId="279"/>
        </pc:sldMkLst>
      </pc:sldChg>
      <pc:sldChg chg="add">
        <pc:chgData name="Николай Фролов" userId="3df788f50a25d846" providerId="LiveId" clId="{3C49CAA3-E7E0-4A27-9047-9820B84B3F72}" dt="2024-04-01T19:49:21.131" v="60"/>
        <pc:sldMkLst>
          <pc:docMk/>
          <pc:sldMk cId="1277667631" sldId="279"/>
        </pc:sldMkLst>
      </pc:sldChg>
      <pc:sldChg chg="add">
        <pc:chgData name="Николай Фролов" userId="3df788f50a25d846" providerId="LiveId" clId="{3C49CAA3-E7E0-4A27-9047-9820B84B3F72}" dt="2024-04-01T19:48:39.870" v="58"/>
        <pc:sldMkLst>
          <pc:docMk/>
          <pc:sldMk cId="3681446874" sldId="282"/>
        </pc:sldMkLst>
      </pc:sldChg>
      <pc:sldChg chg="add">
        <pc:chgData name="Николай Фролов" userId="3df788f50a25d846" providerId="LiveId" clId="{3C49CAA3-E7E0-4A27-9047-9820B84B3F72}" dt="2024-04-01T19:49:11.785" v="59"/>
        <pc:sldMkLst>
          <pc:docMk/>
          <pc:sldMk cId="3776093157" sldId="283"/>
        </pc:sldMkLst>
      </pc:sldChg>
      <pc:sldChg chg="add">
        <pc:chgData name="Николай Фролов" userId="3df788f50a25d846" providerId="LiveId" clId="{3C49CAA3-E7E0-4A27-9047-9820B84B3F72}" dt="2024-04-01T19:49:47.803" v="61"/>
        <pc:sldMkLst>
          <pc:docMk/>
          <pc:sldMk cId="0" sldId="28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517309583612878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2128" b="1" i="0" u="none" strike="noStrike" kern="1200" cap="none" spc="0" baseline="0">
              <a:ln/>
              <a:solidFill>
                <a:schemeClr val="accent4"/>
              </a:solidFill>
              <a:effectLst/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Как часто читают классику средние классы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7B1-4E60-A76A-1C3F5790E6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7B1-4E60-A76A-1C3F5790E6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67B1-4E60-A76A-1C3F5790E6D8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7B1-4E60-A76A-1C3F5790E6D8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67B1-4E60-A76A-1C3F5790E6D8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lang="ru-RU"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56A591E-CE92-4C88-A8EC-05F4440CECB5}" type="CATEGORYNAME">
                      <a:rPr lang="ru-RU">
                        <a:solidFill>
                          <a:srgbClr val="00B050"/>
                        </a:solidFill>
                      </a:rPr>
                      <a:pPr>
                        <a:defRPr/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ru-RU"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7B1-4E60-A76A-1C3F5790E6D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ru-RU"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7B1-4E60-A76A-1C3F5790E6D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ru-RU"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7B1-4E60-A76A-1C3F5790E6D8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lang="ru-RU"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9228715-AEC7-40DC-9C65-B89EF365557F}" type="CATEGORYNAME">
                      <a:rPr lang="ru-RU">
                        <a:solidFill>
                          <a:srgbClr val="7030A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ru-RU"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7B1-4E60-A76A-1C3F5790E6D8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lang="ru-RU"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B2ACFA3-4F35-4921-98C4-098AAA2C7B37}" type="CATEGORYNAME">
                      <a:rPr lang="ru-RU">
                        <a:solidFill>
                          <a:srgbClr val="FF000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ru-RU"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67B1-4E60-A76A-1C3F5790E6D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Очень часто</c:v>
                </c:pt>
                <c:pt idx="1">
                  <c:v>Часто</c:v>
                </c:pt>
                <c:pt idx="2">
                  <c:v>Редко</c:v>
                </c:pt>
                <c:pt idx="3">
                  <c:v>Не читаю оригиналы</c:v>
                </c:pt>
                <c:pt idx="4">
                  <c:v>Не читаю совсем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</c:v>
                </c:pt>
                <c:pt idx="1">
                  <c:v>19</c:v>
                </c:pt>
                <c:pt idx="2">
                  <c:v>42</c:v>
                </c:pt>
                <c:pt idx="3">
                  <c:v>10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B1-4E60-A76A-1C3F5790E6D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  <p:sp>
        <p:nvSpPr>
          <p:cNvPr id="124" name="Google Shape;1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4C37E-3260-384C-8DE3-C2C43E49EBD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006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15fb3a674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15fb3a674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7838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367553" y="815788"/>
            <a:ext cx="2788023" cy="833718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367553" y="2465294"/>
            <a:ext cx="5531223" cy="4392706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3810000" y="304799"/>
            <a:ext cx="2788023" cy="833718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 l="28460" t="33464" r="29517" b="25882"/>
          <a:stretch/>
        </p:blipFill>
        <p:spPr>
          <a:xfrm>
            <a:off x="367553" y="5290065"/>
            <a:ext cx="1281953" cy="125373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2159493" y="1718106"/>
            <a:ext cx="7873014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0" i="0" u="none" strike="noStrike" cap="none">
                <a:solidFill>
                  <a:srgbClr val="66CCFF"/>
                </a:solidFill>
                <a:latin typeface="Limelight"/>
                <a:ea typeface="Limelight"/>
                <a:cs typeface="Limelight"/>
                <a:sym typeface="Limelight"/>
              </a:rPr>
              <a:t>Raisin Book</a:t>
            </a:r>
            <a:endParaRPr sz="4800" b="0" i="0" u="none" strike="noStrike" cap="none">
              <a:solidFill>
                <a:srgbClr val="B1CCE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0" i="0" u="none" strike="noStrike" cap="none">
                <a:solidFill>
                  <a:srgbClr val="B1CCE0"/>
                </a:solidFill>
                <a:latin typeface="Calibri"/>
                <a:ea typeface="Calibri"/>
                <a:cs typeface="Calibri"/>
                <a:sym typeface="Calibri"/>
              </a:rPr>
              <a:t>Мобильное приложение: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0" i="0" u="none" strike="noStrike" cap="none">
                <a:solidFill>
                  <a:srgbClr val="B1CCE0"/>
                </a:solidFill>
                <a:latin typeface="Calibri"/>
                <a:ea typeface="Calibri"/>
                <a:cs typeface="Calibri"/>
                <a:sym typeface="Calibri"/>
              </a:rPr>
              <a:t>«Интерактивное чтение художественной литературы»</a:t>
            </a:r>
            <a:endParaRPr sz="4800" b="0" i="0" u="none" strike="noStrike" cap="none">
              <a:solidFill>
                <a:srgbClr val="B1CCE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5764306" y="6449377"/>
            <a:ext cx="6427694" cy="4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Куратор: Семенова В. В.</a:t>
            </a:r>
            <a:endParaRPr dirty="0"/>
          </a:p>
        </p:txBody>
      </p:sp>
      <p:sp>
        <p:nvSpPr>
          <p:cNvPr id="96" name="Google Shape;96;p1"/>
          <p:cNvSpPr/>
          <p:nvPr/>
        </p:nvSpPr>
        <p:spPr>
          <a:xfrm>
            <a:off x="1947333" y="5712620"/>
            <a:ext cx="3951443" cy="408623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323F4F"/>
          </a:solidFill>
          <a:ln w="9525" cap="flat" cmpd="sng">
            <a:solidFill>
              <a:srgbClr val="3D4B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Raisin Book – книга с изюминкой</a:t>
            </a:r>
            <a:endParaRPr sz="1800" b="1" i="0" u="none" strike="noStrike" cap="none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5">
            <a:alphaModFix/>
          </a:blip>
          <a:srcRect l="20388" t="20828" r="20388" b="20827"/>
          <a:stretch/>
        </p:blipFill>
        <p:spPr>
          <a:xfrm>
            <a:off x="10265234" y="322724"/>
            <a:ext cx="1416424" cy="139538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B1CCE0"/>
                </a:solidFill>
                <a:latin typeface="+mn-lt"/>
              </a:rPr>
              <a:t>Алгоритм работы над произведением:</a:t>
            </a:r>
            <a:endParaRPr dirty="0">
              <a:solidFill>
                <a:srgbClr val="B1CCE0"/>
              </a:solidFill>
              <a:latin typeface="+mn-lt"/>
            </a:endParaRPr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838197" y="1690825"/>
            <a:ext cx="9233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r>
              <a:rPr lang="ru-RU" dirty="0">
                <a:solidFill>
                  <a:schemeClr val="bg1"/>
                </a:solidFill>
              </a:rPr>
              <a:t>1. Выбор произведения, поиск оригинала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2. Корректура текста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3. Создание сценария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4. Создание карточек персонажей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5. Создание иллюстраций (теперь это "фрагменты")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6. Создание краткого содержания и тестов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7. Создание макетов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8. Передача папки со всеми материалами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1CCE0"/>
              </a:buClr>
              <a:buSzPts val="4400"/>
              <a:buFont typeface="Calibri"/>
              <a:buNone/>
            </a:pPr>
            <a:r>
              <a:rPr lang="ru-RU">
                <a:solidFill>
                  <a:srgbClr val="B1CCE0"/>
                </a:solidFill>
              </a:rPr>
              <a:t>Cоцсети</a:t>
            </a:r>
            <a:endParaRPr/>
          </a:p>
        </p:txBody>
      </p:sp>
      <p:pic>
        <p:nvPicPr>
          <p:cNvPr id="303" name="Google Shape;30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1851" y="1690688"/>
            <a:ext cx="3690805" cy="43059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04" name="Google Shape;30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2430" y="1690688"/>
            <a:ext cx="3690805" cy="43059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2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ru-RU" sz="4800">
                <a:solidFill>
                  <a:schemeClr val="lt1"/>
                </a:solidFill>
              </a:rPr>
              <a:t>Спасибо за внимание!</a:t>
            </a:r>
            <a:endParaRPr sz="4800">
              <a:solidFill>
                <a:schemeClr val="lt1"/>
              </a:solidFill>
            </a:endParaRPr>
          </a:p>
        </p:txBody>
      </p:sp>
      <p:pic>
        <p:nvPicPr>
          <p:cNvPr id="310" name="Google Shape;310;p22"/>
          <p:cNvPicPr preferRelativeResize="0"/>
          <p:nvPr/>
        </p:nvPicPr>
        <p:blipFill rotWithShape="1">
          <a:blip r:embed="rId3">
            <a:alphaModFix/>
          </a:blip>
          <a:srcRect l="28460" t="33464" r="29517" b="25882"/>
          <a:stretch/>
        </p:blipFill>
        <p:spPr>
          <a:xfrm>
            <a:off x="367553" y="5290065"/>
            <a:ext cx="1281953" cy="1253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"/>
          <p:cNvSpPr txBox="1">
            <a:spLocks noGrp="1"/>
          </p:cNvSpPr>
          <p:nvPr>
            <p:ph type="title"/>
          </p:nvPr>
        </p:nvSpPr>
        <p:spPr>
          <a:xfrm>
            <a:off x="3774141" y="299382"/>
            <a:ext cx="464371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lnSpc>
                <a:spcPct val="100000"/>
              </a:lnSpc>
              <a:buSzPts val="4400"/>
            </a:pPr>
            <a:r>
              <a:rPr lang="ru-RU" dirty="0">
                <a:solidFill>
                  <a:schemeClr val="bg1"/>
                </a:solidFill>
              </a:rPr>
              <a:t>Цели проекта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7" name="Google Shape;127;p2"/>
          <p:cNvSpPr txBox="1"/>
          <p:nvPr/>
        </p:nvSpPr>
        <p:spPr>
          <a:xfrm>
            <a:off x="2043953" y="1465029"/>
            <a:ext cx="5097300" cy="1097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>
              <a:spcBef>
                <a:spcPts val="360"/>
              </a:spcBef>
            </a:pPr>
            <a:r>
              <a:rPr lang="ru-RU" sz="2800" dirty="0">
                <a:solidFill>
                  <a:schemeClr val="bg1"/>
                </a:solidFill>
              </a:rPr>
              <a:t>1) Привлечь внимание к художественной литературе</a:t>
            </a:r>
            <a:endParaRPr sz="2800" dirty="0">
              <a:solidFill>
                <a:schemeClr val="bg1"/>
              </a:solidFill>
              <a:highlight>
                <a:srgbClr val="FFFFFF"/>
              </a:highlight>
            </a:endParaRPr>
          </a:p>
        </p:txBody>
      </p:sp>
      <p:sp>
        <p:nvSpPr>
          <p:cNvPr id="128" name="Google Shape;128;p2"/>
          <p:cNvSpPr txBox="1"/>
          <p:nvPr/>
        </p:nvSpPr>
        <p:spPr>
          <a:xfrm>
            <a:off x="2043953" y="2562735"/>
            <a:ext cx="5097300" cy="1097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>
              <a:spcBef>
                <a:spcPts val="360"/>
              </a:spcBef>
            </a:pPr>
            <a:r>
              <a:rPr lang="ru-RU" sz="2800" dirty="0">
                <a:solidFill>
                  <a:schemeClr val="bg1"/>
                </a:solidFill>
              </a:rPr>
              <a:t>2) Повысить уровень культуры</a:t>
            </a:r>
            <a:endParaRPr sz="2800" dirty="0">
              <a:solidFill>
                <a:schemeClr val="bg1"/>
              </a:solidFill>
              <a:highlight>
                <a:srgbClr val="FFFFFF"/>
              </a:highlight>
            </a:endParaRPr>
          </a:p>
        </p:txBody>
      </p:sp>
      <p:sp>
        <p:nvSpPr>
          <p:cNvPr id="129" name="Google Shape;129;p2"/>
          <p:cNvSpPr txBox="1"/>
          <p:nvPr/>
        </p:nvSpPr>
        <p:spPr>
          <a:xfrm>
            <a:off x="2043953" y="3660441"/>
            <a:ext cx="5097300" cy="1097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>
              <a:spcBef>
                <a:spcPts val="360"/>
              </a:spcBef>
            </a:pPr>
            <a:r>
              <a:rPr lang="ru-RU" sz="2800" dirty="0">
                <a:solidFill>
                  <a:schemeClr val="bg1"/>
                </a:solidFill>
              </a:rPr>
              <a:t>3) Разнообразить процесс чтения классики</a:t>
            </a:r>
            <a:endParaRPr sz="2800" dirty="0">
              <a:solidFill>
                <a:schemeClr val="bg1"/>
              </a:solidFill>
              <a:highlight>
                <a:srgbClr val="FFFFFF"/>
              </a:highlight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2043953" y="4758147"/>
            <a:ext cx="5097300" cy="1097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>
              <a:spcBef>
                <a:spcPts val="360"/>
              </a:spcBef>
            </a:pPr>
            <a:r>
              <a:rPr lang="ru-RU" sz="2800" dirty="0">
                <a:solidFill>
                  <a:schemeClr val="bg1"/>
                </a:solidFill>
              </a:rPr>
              <a:t>4) Дать понять, что классика -  это интересно</a:t>
            </a:r>
            <a:endParaRPr sz="2800" dirty="0">
              <a:solidFill>
                <a:schemeClr val="bg1"/>
              </a:solidFill>
              <a:highlight>
                <a:srgbClr val="FFFFFF"/>
              </a:highlight>
            </a:endParaRPr>
          </a:p>
        </p:txBody>
      </p:sp>
      <p:pic>
        <p:nvPicPr>
          <p:cNvPr id="131" name="Google Shape;13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7965" y="1694329"/>
            <a:ext cx="3202277" cy="5163672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dirty="0">
                <a:solidFill>
                  <a:schemeClr val="bg1"/>
                </a:solidFill>
              </a:rPr>
              <a:t>Пример интерактива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6" name="Google Shape;186;p18"/>
          <p:cNvSpPr>
            <a:spLocks noGrp="1"/>
          </p:cNvSpPr>
          <p:nvPr>
            <p:ph type="body" idx="1"/>
          </p:nvPr>
        </p:nvSpPr>
        <p:spPr>
          <a:xfrm>
            <a:off x="1981200" y="1537448"/>
            <a:ext cx="8229600" cy="452596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indent="0">
              <a:lnSpc>
                <a:spcPct val="80000"/>
              </a:lnSpc>
              <a:spcBef>
                <a:spcPts val="360"/>
              </a:spcBef>
              <a:buNone/>
            </a:pPr>
            <a:r>
              <a:rPr lang="ru-RU" sz="2000">
                <a:latin typeface="Overlock"/>
                <a:ea typeface="Overlock"/>
                <a:cs typeface="Overlock"/>
                <a:sym typeface="Overlock"/>
              </a:rPr>
              <a:t>“</a:t>
            </a:r>
            <a:r>
              <a:rPr lang="ru-RU" sz="2000"/>
              <a:t>Screen 5.</a:t>
            </a:r>
            <a:endParaRPr/>
          </a:p>
          <a:p>
            <a:pPr marL="114300" indent="0">
              <a:lnSpc>
                <a:spcPct val="80000"/>
              </a:lnSpc>
              <a:spcBef>
                <a:spcPts val="360"/>
              </a:spcBef>
              <a:buNone/>
            </a:pPr>
            <a:r>
              <a:rPr lang="ru-RU" sz="2000"/>
              <a:t>И начал он жить да поживать и стал думать, чем бы ему свою душу утешить.</a:t>
            </a:r>
            <a:endParaRPr/>
          </a:p>
          <a:p>
            <a:pPr marL="114300" indent="0">
              <a:lnSpc>
                <a:spcPct val="80000"/>
              </a:lnSpc>
              <a:spcBef>
                <a:spcPts val="360"/>
              </a:spcBef>
              <a:buNone/>
            </a:pPr>
            <a:r>
              <a:rPr lang="ru-RU" sz="2000"/>
              <a:t>Button «Завести театр» </a:t>
            </a:r>
            <a:endParaRPr/>
          </a:p>
          <a:p>
            <a:pPr marL="114300" indent="0">
              <a:lnSpc>
                <a:spcPct val="80000"/>
              </a:lnSpc>
              <a:spcBef>
                <a:spcPts val="360"/>
              </a:spcBef>
              <a:buNone/>
            </a:pPr>
            <a:r>
              <a:rPr lang="ru-RU" sz="2000"/>
              <a:t>Button «Пригласить генералов»</a:t>
            </a:r>
            <a:r>
              <a:rPr lang="ru-RU" sz="2000">
                <a:latin typeface="Overlock"/>
                <a:ea typeface="Overlock"/>
                <a:cs typeface="Overlock"/>
                <a:sym typeface="Overlock"/>
              </a:rPr>
              <a:t>”</a:t>
            </a:r>
            <a:endParaRPr sz="2000">
              <a:latin typeface="Overlock"/>
              <a:ea typeface="Overlock"/>
              <a:cs typeface="Overlock"/>
              <a:sym typeface="Overlock"/>
            </a:endParaRPr>
          </a:p>
          <a:p>
            <a:pPr marL="114300" indent="0">
              <a:lnSpc>
                <a:spcPct val="80000"/>
              </a:lnSpc>
              <a:spcBef>
                <a:spcPts val="360"/>
              </a:spcBef>
              <a:buNone/>
            </a:pPr>
            <a:endParaRPr sz="2000"/>
          </a:p>
          <a:p>
            <a:pPr marL="114300" indent="0">
              <a:lnSpc>
                <a:spcPct val="80000"/>
              </a:lnSpc>
              <a:spcBef>
                <a:spcPts val="360"/>
              </a:spcBef>
              <a:buNone/>
            </a:pPr>
            <a:r>
              <a:rPr lang="ru-RU" sz="2000">
                <a:latin typeface="Overlock"/>
                <a:ea typeface="Overlock"/>
                <a:cs typeface="Overlock"/>
                <a:sym typeface="Overlock"/>
              </a:rPr>
              <a:t>“…</a:t>
            </a:r>
            <a:r>
              <a:rPr lang="ru-RU" sz="2000"/>
              <a:t>И вот ходит он, ходит по комнатам, потом сядет и посидит. И все думает.</a:t>
            </a:r>
            <a:endParaRPr/>
          </a:p>
          <a:p>
            <a:pPr marL="114300" indent="0">
              <a:lnSpc>
                <a:spcPct val="80000"/>
              </a:lnSpc>
              <a:spcBef>
                <a:spcPts val="360"/>
              </a:spcBef>
              <a:buNone/>
            </a:pPr>
            <a:r>
              <a:rPr lang="ru-RU" sz="2000"/>
              <a:t>Button «Подумать про машины»</a:t>
            </a:r>
            <a:endParaRPr sz="2000"/>
          </a:p>
          <a:p>
            <a:pPr marL="114300" indent="0">
              <a:lnSpc>
                <a:spcPct val="80000"/>
              </a:lnSpc>
              <a:spcBef>
                <a:spcPts val="360"/>
              </a:spcBef>
              <a:buNone/>
            </a:pPr>
            <a:r>
              <a:rPr lang="ru-RU" sz="2000"/>
              <a:t>Button «Подумать про плодовый сад»</a:t>
            </a:r>
            <a:endParaRPr/>
          </a:p>
          <a:p>
            <a:pPr marL="114300" indent="0">
              <a:lnSpc>
                <a:spcPct val="80000"/>
              </a:lnSpc>
              <a:spcBef>
                <a:spcPts val="360"/>
              </a:spcBef>
              <a:buNone/>
            </a:pPr>
            <a:r>
              <a:rPr lang="ru-RU" sz="2000"/>
              <a:t>Button «Подумать про коров»</a:t>
            </a:r>
            <a:endParaRPr/>
          </a:p>
          <a:p>
            <a:pPr marL="114300" indent="0">
              <a:lnSpc>
                <a:spcPct val="80000"/>
              </a:lnSpc>
              <a:spcBef>
                <a:spcPts val="360"/>
              </a:spcBef>
              <a:buNone/>
            </a:pPr>
            <a:r>
              <a:rPr lang="ru-RU" sz="2000"/>
              <a:t>Button «Подумать про клубнику»</a:t>
            </a:r>
            <a:endParaRPr/>
          </a:p>
          <a:p>
            <a:pPr marL="114300" indent="0">
              <a:lnSpc>
                <a:spcPct val="80000"/>
              </a:lnSpc>
              <a:spcBef>
                <a:spcPts val="360"/>
              </a:spcBef>
              <a:buNone/>
            </a:pPr>
            <a:r>
              <a:rPr lang="ru-RU" sz="2000"/>
              <a:t>Button «Я устал думать»</a:t>
            </a:r>
            <a:r>
              <a:rPr lang="ru-RU" sz="2000">
                <a:latin typeface="Overlock"/>
                <a:ea typeface="Overlock"/>
                <a:cs typeface="Overlock"/>
                <a:sym typeface="Overlock"/>
              </a:rPr>
              <a:t>”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B1CCE0"/>
                </a:solidFill>
                <a:latin typeface="+mn-lt"/>
              </a:rPr>
              <a:t>Выбор и варианты формулировок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60" t="33464" r="29517" b="25883"/>
          <a:stretch/>
        </p:blipFill>
        <p:spPr>
          <a:xfrm>
            <a:off x="367553" y="5290065"/>
            <a:ext cx="1281953" cy="12537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" b="169"/>
          <a:stretch/>
        </p:blipFill>
        <p:spPr>
          <a:xfrm>
            <a:off x="2293958" y="1648355"/>
            <a:ext cx="2663029" cy="4718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71B90E-14EE-48B1-82C3-46C7B1602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" b="169"/>
          <a:stretch/>
        </p:blipFill>
        <p:spPr>
          <a:xfrm>
            <a:off x="5430242" y="1669521"/>
            <a:ext cx="2663029" cy="4718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6455BE-96A8-43BC-BAE6-12137F9431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" b="169"/>
          <a:stretch/>
        </p:blipFill>
        <p:spPr>
          <a:xfrm>
            <a:off x="8580226" y="1648354"/>
            <a:ext cx="2663029" cy="4718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6093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B1CCE0"/>
                </a:solidFill>
                <a:latin typeface="+mn-lt"/>
              </a:rPr>
              <a:t>Выбор и варианты формулировок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60" t="33464" r="29517" b="25883"/>
          <a:stretch/>
        </p:blipFill>
        <p:spPr>
          <a:xfrm>
            <a:off x="367553" y="5290065"/>
            <a:ext cx="1281953" cy="12537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" b="169"/>
          <a:stretch/>
        </p:blipFill>
        <p:spPr>
          <a:xfrm>
            <a:off x="2293958" y="1648355"/>
            <a:ext cx="2663029" cy="4718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71B90E-14EE-48B1-82C3-46C7B1602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" b="169"/>
          <a:stretch/>
        </p:blipFill>
        <p:spPr>
          <a:xfrm>
            <a:off x="5430242" y="1669521"/>
            <a:ext cx="2663029" cy="4718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6455BE-96A8-43BC-BAE6-12137F9431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" b="169"/>
          <a:stretch/>
        </p:blipFill>
        <p:spPr>
          <a:xfrm>
            <a:off x="8580226" y="1648354"/>
            <a:ext cx="2663029" cy="4718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7667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A294C-C302-67B5-4865-3F39B080C9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E45732-CEAE-CDA3-B60A-BD5B414CDF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E50BC7-D7CF-53CC-E628-48FB12DE8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46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1CCE0"/>
              </a:buClr>
              <a:buSzPts val="4400"/>
              <a:buFont typeface="Calibri"/>
              <a:buNone/>
            </a:pPr>
            <a:r>
              <a:rPr lang="ru-RU">
                <a:solidFill>
                  <a:srgbClr val="B1CCE0"/>
                </a:solidFill>
                <a:latin typeface="Calibri"/>
                <a:ea typeface="Calibri"/>
                <a:cs typeface="Calibri"/>
                <a:sym typeface="Calibri"/>
              </a:rPr>
              <a:t>Актуальность</a:t>
            </a:r>
            <a:endParaRPr>
              <a:solidFill>
                <a:srgbClr val="B1CCE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3" name="Google Shape;103;p2"/>
          <p:cNvGraphicFramePr/>
          <p:nvPr/>
        </p:nvGraphicFramePr>
        <p:xfrm>
          <a:off x="4841900" y="1050942"/>
          <a:ext cx="6993600" cy="542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4" name="Google Shape;104;p2"/>
          <p:cNvPicPr preferRelativeResize="0"/>
          <p:nvPr/>
        </p:nvPicPr>
        <p:blipFill rotWithShape="1">
          <a:blip r:embed="rId4">
            <a:alphaModFix/>
          </a:blip>
          <a:srcRect l="28460" t="33464" r="29517" b="25882"/>
          <a:stretch/>
        </p:blipFill>
        <p:spPr>
          <a:xfrm>
            <a:off x="367553" y="5290065"/>
            <a:ext cx="1281953" cy="125373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838199" y="2697884"/>
            <a:ext cx="3767667" cy="1600438"/>
          </a:xfrm>
          <a:prstGeom prst="roundRect">
            <a:avLst>
              <a:gd name="adj" fmla="val 16667"/>
            </a:avLst>
          </a:prstGeom>
          <a:solidFill>
            <a:srgbClr val="3A383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Около 200 респондентов</a:t>
            </a:r>
            <a:endParaRPr sz="44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2070" y="297848"/>
            <a:ext cx="6376757" cy="626230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111" name="Google Shape;111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1CCE0"/>
              </a:buClr>
              <a:buSzPts val="4400"/>
              <a:buFont typeface="Calibri"/>
              <a:buNone/>
            </a:pPr>
            <a:r>
              <a:rPr lang="ru-RU">
                <a:solidFill>
                  <a:srgbClr val="B1CCE0"/>
                </a:solidFill>
                <a:latin typeface="Calibri"/>
                <a:ea typeface="Calibri"/>
                <a:cs typeface="Calibri"/>
                <a:sym typeface="Calibri"/>
              </a:rPr>
              <a:t>Аналогов нет</a:t>
            </a:r>
            <a:endParaRPr>
              <a:solidFill>
                <a:srgbClr val="B1CCE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4">
            <a:alphaModFix/>
          </a:blip>
          <a:srcRect l="28460" t="33464" r="29517" b="25882"/>
          <a:stretch/>
        </p:blipFill>
        <p:spPr>
          <a:xfrm>
            <a:off x="367553" y="5290065"/>
            <a:ext cx="1281953" cy="125373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>
            <a:off x="838200" y="3071454"/>
            <a:ext cx="3307672" cy="715089"/>
          </a:xfrm>
          <a:prstGeom prst="roundRect">
            <a:avLst>
              <a:gd name="adj" fmla="val 16667"/>
            </a:avLst>
          </a:prstGeom>
          <a:solidFill>
            <a:srgbClr val="3A383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Аудитория есть</a:t>
            </a:r>
            <a:endParaRPr sz="36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ru-RU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Спринт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6"/>
          <p:cNvPicPr preferRelativeResize="0"/>
          <p:nvPr/>
        </p:nvPicPr>
        <p:blipFill rotWithShape="1">
          <a:blip r:embed="rId3">
            <a:alphaModFix/>
          </a:blip>
          <a:srcRect l="28460" t="33464" r="29517" b="25882"/>
          <a:stretch/>
        </p:blipFill>
        <p:spPr>
          <a:xfrm>
            <a:off x="367553" y="5290065"/>
            <a:ext cx="1281953" cy="125373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"/>
          <p:cNvSpPr/>
          <p:nvPr/>
        </p:nvSpPr>
        <p:spPr>
          <a:xfrm>
            <a:off x="3604334" y="1988598"/>
            <a:ext cx="8587666" cy="4869402"/>
          </a:xfrm>
          <a:prstGeom prst="roundRect">
            <a:avLst>
              <a:gd name="adj" fmla="val 3871"/>
            </a:avLst>
          </a:prstGeom>
          <a:solidFill>
            <a:schemeClr val="accent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568018" y="2192461"/>
            <a:ext cx="6962140" cy="43513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</Words>
  <Application>Microsoft Office PowerPoint</Application>
  <PresentationFormat>Широкоэкранный</PresentationFormat>
  <Paragraphs>41</Paragraphs>
  <Slides>12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Calibri</vt:lpstr>
      <vt:lpstr>Limelight</vt:lpstr>
      <vt:lpstr>Arial</vt:lpstr>
      <vt:lpstr>Overlock</vt:lpstr>
      <vt:lpstr>Тема Office</vt:lpstr>
      <vt:lpstr>Презентация PowerPoint</vt:lpstr>
      <vt:lpstr>Цели проекта</vt:lpstr>
      <vt:lpstr>Пример интерактива</vt:lpstr>
      <vt:lpstr>Выбор и варианты формулировок</vt:lpstr>
      <vt:lpstr>Выбор и варианты формулировок</vt:lpstr>
      <vt:lpstr>Презентация PowerPoint</vt:lpstr>
      <vt:lpstr>Актуальность</vt:lpstr>
      <vt:lpstr>Аналогов нет</vt:lpstr>
      <vt:lpstr>Спринт</vt:lpstr>
      <vt:lpstr>Алгоритм работы над произведением:</vt:lpstr>
      <vt:lpstr>Cоцсети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 Фролов</dc:creator>
  <cp:lastModifiedBy>Николай Фролов</cp:lastModifiedBy>
  <cp:revision>1</cp:revision>
  <dcterms:created xsi:type="dcterms:W3CDTF">2022-12-18T20:06:11Z</dcterms:created>
  <dcterms:modified xsi:type="dcterms:W3CDTF">2024-04-01T19:50:13Z</dcterms:modified>
</cp:coreProperties>
</file>